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35"/>
  </p:notesMasterIdLst>
  <p:handoutMasterIdLst>
    <p:handoutMasterId r:id="rId36"/>
  </p:handoutMasterIdLst>
  <p:sldIdLst>
    <p:sldId id="256" r:id="rId2"/>
    <p:sldId id="1255" r:id="rId3"/>
    <p:sldId id="1279" r:id="rId4"/>
    <p:sldId id="1277" r:id="rId5"/>
    <p:sldId id="257" r:id="rId6"/>
    <p:sldId id="1267" r:id="rId7"/>
    <p:sldId id="1268" r:id="rId8"/>
    <p:sldId id="1270" r:id="rId9"/>
    <p:sldId id="1269" r:id="rId10"/>
    <p:sldId id="1257" r:id="rId11"/>
    <p:sldId id="1273" r:id="rId12"/>
    <p:sldId id="1274" r:id="rId13"/>
    <p:sldId id="1280" r:id="rId14"/>
    <p:sldId id="1281" r:id="rId15"/>
    <p:sldId id="1282" r:id="rId16"/>
    <p:sldId id="1271" r:id="rId17"/>
    <p:sldId id="1259" r:id="rId18"/>
    <p:sldId id="1238" r:id="rId19"/>
    <p:sldId id="1284" r:id="rId20"/>
    <p:sldId id="1283" r:id="rId21"/>
    <p:sldId id="1294" r:id="rId22"/>
    <p:sldId id="1252" r:id="rId23"/>
    <p:sldId id="1287" r:id="rId24"/>
    <p:sldId id="1285" r:id="rId25"/>
    <p:sldId id="1288" r:id="rId26"/>
    <p:sldId id="1233" r:id="rId27"/>
    <p:sldId id="1286" r:id="rId28"/>
    <p:sldId id="1250" r:id="rId29"/>
    <p:sldId id="1289" r:id="rId30"/>
    <p:sldId id="1290" r:id="rId31"/>
    <p:sldId id="1293" r:id="rId32"/>
    <p:sldId id="1291" r:id="rId33"/>
    <p:sldId id="1292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D8D"/>
    <a:srgbClr val="A890FE"/>
    <a:srgbClr val="0AF8FC"/>
    <a:srgbClr val="D9D9D9"/>
    <a:srgbClr val="FF1F45"/>
    <a:srgbClr val="7030A0"/>
    <a:srgbClr val="027FFC"/>
    <a:srgbClr val="CCD1EC"/>
    <a:srgbClr val="724444"/>
    <a:srgbClr val="D5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סגנון בהיר 1 - הדגשה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סגנון בהיר 1 - הדגשה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סגנון ביניים 3 - הדגשה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סגנון בהיר 3 - הדגשה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4"/>
    <p:restoredTop sz="97030"/>
  </p:normalViewPr>
  <p:slideViewPr>
    <p:cSldViewPr snapToGrid="0" snapToObjects="1" showGuides="1">
      <p:cViewPr varScale="1">
        <p:scale>
          <a:sx n="112" d="100"/>
          <a:sy n="112" d="100"/>
        </p:scale>
        <p:origin x="1314" y="114"/>
      </p:cViewPr>
      <p:guideLst>
        <p:guide orient="horz" pos="777"/>
        <p:guide pos="3817"/>
      </p:guideLst>
    </p:cSldViewPr>
  </p:slideViewPr>
  <p:outlineViewPr>
    <p:cViewPr>
      <p:scale>
        <a:sx n="100" d="100"/>
        <a:sy n="100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1C3D021-314B-B246-BD2B-7158067155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5AF1F7-3C99-4F4C-B64B-F4D1AC41E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C809A-047D-4C4C-99AD-66B485108806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901BD77-0ECA-C741-B2CC-0AD76CD88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E0DFAE-7A61-7440-8660-C57EC751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17896-8281-814C-90D0-582BBDE888E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390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D65C-1759-EA41-A662-092C252C0EBD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6E274-6C6E-6642-919E-CD4F0B1598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5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32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503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03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91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8230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06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08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92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5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06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35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17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933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51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64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18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161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14">
            <a:extLst>
              <a:ext uri="{FF2B5EF4-FFF2-40B4-BE49-F238E27FC236}">
                <a16:creationId xmlns:a16="http://schemas.microsoft.com/office/drawing/2014/main" id="{4E8299F9-87C9-AB49-B495-A1EA832A19C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27514" y="1657350"/>
            <a:ext cx="2888673" cy="386022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94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08AC51FE-0277-B943-BBB8-DE71EE77F1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358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43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5A016E1-37C1-924C-ABA9-36F208A10056}"/>
              </a:ext>
            </a:extLst>
          </p:cNvPr>
          <p:cNvGrpSpPr/>
          <p:nvPr userDrawn="1"/>
        </p:nvGrpSpPr>
        <p:grpSpPr>
          <a:xfrm>
            <a:off x="3158897" y="-815460"/>
            <a:ext cx="11705966" cy="11922295"/>
            <a:chOff x="6903721" y="826212"/>
            <a:chExt cx="4900294" cy="5540850"/>
          </a:xfrm>
        </p:grpSpPr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B297D418-0586-D042-9317-6D31B10AC003}"/>
                </a:ext>
              </a:extLst>
            </p:cNvPr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17">
              <a:extLst>
                <a:ext uri="{FF2B5EF4-FFF2-40B4-BE49-F238E27FC236}">
                  <a16:creationId xmlns:a16="http://schemas.microsoft.com/office/drawing/2014/main" id="{775F336D-E150-6C48-A091-E3804D5C785F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30220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35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3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E392207-F995-BD4F-B780-445C0B8F4D97}"/>
              </a:ext>
            </a:extLst>
          </p:cNvPr>
          <p:cNvSpPr/>
          <p:nvPr userDrawn="1"/>
        </p:nvSpPr>
        <p:spPr>
          <a:xfrm>
            <a:off x="6059488" y="0"/>
            <a:ext cx="6132512" cy="68580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FEB27C5B-A5B2-C244-BF57-A5CBAC172C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59488" y="0"/>
            <a:ext cx="6132512" cy="6858000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65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CA1505-6FAA-FE41-BC05-CE29A6E1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BEB5F8-2220-7044-B131-05899ACF52F6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38C2C2-1CCD-0743-9174-9DF7C1E0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22DC33-948C-FF45-A246-A04E6221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915D20-C43A-534B-9C2F-3B7B9A4C47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46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-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AC773809-252C-4E49-A955-C8DFB29DD8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67499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3" name="Marcador de posición de imagen 14">
            <a:extLst>
              <a:ext uri="{FF2B5EF4-FFF2-40B4-BE49-F238E27FC236}">
                <a16:creationId xmlns:a16="http://schemas.microsoft.com/office/drawing/2014/main" id="{B0B43BA9-AB9B-194D-BEE3-1F6CED2AB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21488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DA65729-D585-E04C-8B7F-C6072D3CC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433" y="1757961"/>
            <a:ext cx="2859066" cy="5100039"/>
          </a:xfrm>
          <a:prstGeom prst="rect">
            <a:avLst/>
          </a:prstGeom>
        </p:spPr>
      </p:pic>
      <p:sp>
        <p:nvSpPr>
          <p:cNvPr id="11" name="Marcador de posición de imagen 14">
            <a:extLst>
              <a:ext uri="{FF2B5EF4-FFF2-40B4-BE49-F238E27FC236}">
                <a16:creationId xmlns:a16="http://schemas.microsoft.com/office/drawing/2014/main" id="{1E079F38-52A3-B546-AA1E-ECF09632A1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8776" y="2602339"/>
            <a:ext cx="1894974" cy="33925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6FBB2B84-5851-BE43-B69F-98B5784ED1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81890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>
            <a:extLst>
              <a:ext uri="{FF2B5EF4-FFF2-40B4-BE49-F238E27FC236}">
                <a16:creationId xmlns:a16="http://schemas.microsoft.com/office/drawing/2014/main" id="{30486D01-82FC-3645-A986-D00C183751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097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4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C825F312-8925-EB42-853F-21A9E6166F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27656" y="1718632"/>
            <a:ext cx="3195344" cy="3291068"/>
          </a:xfrm>
          <a:prstGeom prst="roundRect">
            <a:avLst>
              <a:gd name="adj" fmla="val 20821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App logo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acteris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DE2AC76A-218C-AE4C-AF05-A039EE09A1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48543" y="-491594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94DB2D1A-9C44-484D-9CDA-210620AB0D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999" y="60944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F7365EA3-B542-DE4D-8D78-D6AD1300F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98096" y="380371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>
            <a:extLst>
              <a:ext uri="{FF2B5EF4-FFF2-40B4-BE49-F238E27FC236}">
                <a16:creationId xmlns:a16="http://schemas.microsoft.com/office/drawing/2014/main" id="{AC6872AC-8D1D-A345-8EF8-08F3790A7D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999" y="5033551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04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E60CC7CE-F82C-6342-9B02-795CDCF918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2013547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6D5A6EA7-E15D-C04B-B6B0-11EDC8DB2E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38351" y="724573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48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-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08E02B06-7CAE-EF4B-9106-20D27DC9AF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12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2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EA8D8D">
                <a:alpha val="20000"/>
              </a:srgb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D2E113-25DF-ED42-AAC8-28F96D07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54D46D-72C0-C246-9CFA-9673F2FE0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1E6EA9-ED19-C347-9C80-557695B0B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C57A4-A4BD-254B-A2D6-FC8851E329C2}" type="datetimeFigureOut">
              <a:rPr lang="es-ES" smtClean="0"/>
              <a:t>29/02/2024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369F6D-49A4-D04C-A59A-3D715CB82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5899D-A3D0-CB48-9752-EE51D80B2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DB3D-782C-5A41-96D7-C4479BC911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352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4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5" r:id="rId10"/>
    <p:sldLayoutId id="2147483706" r:id="rId11"/>
    <p:sldLayoutId id="2147483664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fif"/><Relationship Id="rId7" Type="http://schemas.openxmlformats.org/officeDocument/2006/relationships/image" Target="../media/image39.jf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jfif"/><Relationship Id="rId5" Type="http://schemas.openxmlformats.org/officeDocument/2006/relationships/image" Target="../media/image37.jfif"/><Relationship Id="rId4" Type="http://schemas.openxmlformats.org/officeDocument/2006/relationships/image" Target="../media/image36.jf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f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jf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A77FF9CC-5A4B-124E-8619-2ADE442EF069}"/>
              </a:ext>
            </a:extLst>
          </p:cNvPr>
          <p:cNvGrpSpPr/>
          <p:nvPr/>
        </p:nvGrpSpPr>
        <p:grpSpPr>
          <a:xfrm>
            <a:off x="6770254" y="826212"/>
            <a:ext cx="5033761" cy="5711187"/>
            <a:chOff x="6770254" y="826212"/>
            <a:chExt cx="5033761" cy="5711187"/>
          </a:xfrm>
        </p:grpSpPr>
        <p:sp>
          <p:nvSpPr>
            <p:cNvPr id="21" name="Elipse 17">
              <a:extLst>
                <a:ext uri="{FF2B5EF4-FFF2-40B4-BE49-F238E27FC236}">
                  <a16:creationId xmlns:a16="http://schemas.microsoft.com/office/drawing/2014/main" id="{9174B849-8F1C-2241-8A91-6E99AF0C82BF}"/>
                </a:ext>
              </a:extLst>
            </p:cNvPr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C6344A08-C101-354E-87D9-1FC810517685}"/>
                </a:ext>
              </a:extLst>
            </p:cNvPr>
            <p:cNvSpPr/>
            <p:nvPr/>
          </p:nvSpPr>
          <p:spPr>
            <a:xfrm>
              <a:off x="6770254" y="123223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 dirty="0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64DD5E1-BB22-9C4A-A210-30B76D581805}"/>
              </a:ext>
            </a:extLst>
          </p:cNvPr>
          <p:cNvSpPr/>
          <p:nvPr/>
        </p:nvSpPr>
        <p:spPr>
          <a:xfrm>
            <a:off x="-396901" y="1347838"/>
            <a:ext cx="7167155" cy="87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6080"/>
              </a:lnSpc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Swipe-N-Borrow</a:t>
            </a:r>
            <a:endParaRPr lang="es-ES" sz="6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Elipse 17">
            <a:extLst>
              <a:ext uri="{FF2B5EF4-FFF2-40B4-BE49-F238E27FC236}">
                <a16:creationId xmlns:a16="http://schemas.microsoft.com/office/drawing/2014/main" id="{B3EFCA60-79A2-6C49-A9ED-4EBC7D064980}"/>
              </a:ext>
            </a:extLst>
          </p:cNvPr>
          <p:cNvSpPr/>
          <p:nvPr/>
        </p:nvSpPr>
        <p:spPr>
          <a:xfrm rot="14478672">
            <a:off x="5425280" y="128404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98D860D-DFEE-3B4F-8E84-3227A29E5D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0537" y="2121067"/>
            <a:ext cx="3342071" cy="596162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3A74D2D-3CE8-5646-9F3A-8435962C28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112" y="149153"/>
            <a:ext cx="3342071" cy="596162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CCFC26F9-3D5C-994B-ADBC-E8CD1E0BF333}"/>
              </a:ext>
            </a:extLst>
          </p:cNvPr>
          <p:cNvSpPr txBox="1"/>
          <p:nvPr/>
        </p:nvSpPr>
        <p:spPr>
          <a:xfrm>
            <a:off x="683773" y="5718250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AVALIABL</a:t>
            </a: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 ON</a:t>
            </a:r>
            <a:endParaRPr lang="es-ES" sz="3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64234622-800F-3340-9AF3-7848B39040CC}"/>
              </a:ext>
            </a:extLst>
          </p:cNvPr>
          <p:cNvGrpSpPr/>
          <p:nvPr/>
        </p:nvGrpSpPr>
        <p:grpSpPr>
          <a:xfrm>
            <a:off x="819682" y="6070734"/>
            <a:ext cx="1672048" cy="538843"/>
            <a:chOff x="2887149" y="5477990"/>
            <a:chExt cx="1672048" cy="538843"/>
          </a:xfrm>
        </p:grpSpPr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91565FB6-213E-8A4B-958E-1F48FCD2BF06}"/>
                </a:ext>
              </a:extLst>
            </p:cNvPr>
            <p:cNvSpPr/>
            <p:nvPr/>
          </p:nvSpPr>
          <p:spPr>
            <a:xfrm>
              <a:off x="2887149" y="5477990"/>
              <a:ext cx="1672048" cy="538843"/>
            </a:xfrm>
            <a:prstGeom prst="roundRect">
              <a:avLst>
                <a:gd name="adj" fmla="val 36262"/>
              </a:avLst>
            </a:prstGeom>
            <a:noFill/>
            <a:ln w="19050">
              <a:gradFill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s-ES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008BFD2C-09FF-144E-AD5E-8E86E22511BF}"/>
                </a:ext>
              </a:extLst>
            </p:cNvPr>
            <p:cNvSpPr/>
            <p:nvPr/>
          </p:nvSpPr>
          <p:spPr>
            <a:xfrm>
              <a:off x="3007133" y="5559581"/>
              <a:ext cx="1539266" cy="335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es-E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Google Play</a:t>
              </a:r>
            </a:p>
          </p:txBody>
        </p:sp>
        <p:grpSp>
          <p:nvGrpSpPr>
            <p:cNvPr id="14" name="Gráfico 11">
              <a:extLst>
                <a:ext uri="{FF2B5EF4-FFF2-40B4-BE49-F238E27FC236}">
                  <a16:creationId xmlns:a16="http://schemas.microsoft.com/office/drawing/2014/main" id="{EE385A6E-14A2-7145-A915-DECE528A7AAA}"/>
                </a:ext>
              </a:extLst>
            </p:cNvPr>
            <p:cNvGrpSpPr/>
            <p:nvPr/>
          </p:nvGrpSpPr>
          <p:grpSpPr>
            <a:xfrm>
              <a:off x="4197885" y="5636624"/>
              <a:ext cx="195246" cy="208619"/>
              <a:chOff x="3810126" y="990603"/>
              <a:chExt cx="4563320" cy="4875854"/>
            </a:xfr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</p:grpSpPr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DFC4D31B-CF77-D04B-A1B5-EC2CB9897621}"/>
                  </a:ext>
                </a:extLst>
              </p:cNvPr>
              <p:cNvSpPr/>
              <p:nvPr/>
            </p:nvSpPr>
            <p:spPr>
              <a:xfrm>
                <a:off x="4117677" y="990603"/>
                <a:ext cx="2962275" cy="2124075"/>
              </a:xfrm>
              <a:custGeom>
                <a:avLst/>
                <a:gdLst>
                  <a:gd name="connsiteX0" fmla="*/ 604418 w 2962275"/>
                  <a:gd name="connsiteY0" fmla="*/ 77998 h 2124075"/>
                  <a:gd name="connsiteX1" fmla="*/ 0 w 2962275"/>
                  <a:gd name="connsiteY1" fmla="*/ 79522 h 2124075"/>
                  <a:gd name="connsiteX2" fmla="*/ 2221992 w 2962275"/>
                  <a:gd name="connsiteY2" fmla="*/ 2129302 h 2124075"/>
                  <a:gd name="connsiteX3" fmla="*/ 2968447 w 2962275"/>
                  <a:gd name="connsiteY3" fmla="*/ 1382847 h 2124075"/>
                  <a:gd name="connsiteX4" fmla="*/ 604418 w 2962275"/>
                  <a:gd name="connsiteY4" fmla="*/ 77998 h 212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2275" h="2124075">
                    <a:moveTo>
                      <a:pt x="604418" y="77998"/>
                    </a:moveTo>
                    <a:cubicBezTo>
                      <a:pt x="413614" y="-27463"/>
                      <a:pt x="189586" y="-25025"/>
                      <a:pt x="0" y="79522"/>
                    </a:cubicBezTo>
                    <a:lnTo>
                      <a:pt x="2221992" y="2129302"/>
                    </a:lnTo>
                    <a:lnTo>
                      <a:pt x="2968447" y="1382847"/>
                    </a:lnTo>
                    <a:lnTo>
                      <a:pt x="604418" y="7799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58F93DD8-AD76-7542-AA49-F401D817E238}"/>
                  </a:ext>
                </a:extLst>
              </p:cNvPr>
              <p:cNvSpPr/>
              <p:nvPr/>
            </p:nvSpPr>
            <p:spPr>
              <a:xfrm>
                <a:off x="3810126" y="1495696"/>
                <a:ext cx="2305056" cy="4286247"/>
              </a:xfrm>
              <a:custGeom>
                <a:avLst/>
                <a:gdLst>
                  <a:gd name="connsiteX0" fmla="*/ 85344 w 2305050"/>
                  <a:gd name="connsiteY0" fmla="*/ 0 h 4286250"/>
                  <a:gd name="connsiteX1" fmla="*/ 0 w 2305050"/>
                  <a:gd name="connsiteY1" fmla="*/ 297790 h 4286250"/>
                  <a:gd name="connsiteX2" fmla="*/ 0 w 2305050"/>
                  <a:gd name="connsiteY2" fmla="*/ 3999890 h 4286250"/>
                  <a:gd name="connsiteX3" fmla="*/ 79553 w 2305050"/>
                  <a:gd name="connsiteY3" fmla="*/ 4290365 h 4286250"/>
                  <a:gd name="connsiteX4" fmla="*/ 2314042 w 2305050"/>
                  <a:gd name="connsiteY4" fmla="*/ 2055876 h 4286250"/>
                  <a:gd name="connsiteX5" fmla="*/ 85344 w 2305050"/>
                  <a:gd name="connsiteY5" fmla="*/ 0 h 428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5050" h="4286250">
                    <a:moveTo>
                      <a:pt x="85344" y="0"/>
                    </a:moveTo>
                    <a:cubicBezTo>
                      <a:pt x="31090" y="88697"/>
                      <a:pt x="0" y="190195"/>
                      <a:pt x="0" y="297790"/>
                    </a:cubicBezTo>
                    <a:lnTo>
                      <a:pt x="0" y="3999890"/>
                    </a:lnTo>
                    <a:cubicBezTo>
                      <a:pt x="0" y="4104132"/>
                      <a:pt x="28346" y="4203497"/>
                      <a:pt x="79553" y="4290365"/>
                    </a:cubicBezTo>
                    <a:lnTo>
                      <a:pt x="2314042" y="2055876"/>
                    </a:lnTo>
                    <a:lnTo>
                      <a:pt x="8534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s-E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2933B4CD-E36F-F147-94BE-3E3C4DFC90C9}"/>
                  </a:ext>
                </a:extLst>
              </p:cNvPr>
              <p:cNvSpPr/>
              <p:nvPr/>
            </p:nvSpPr>
            <p:spPr>
              <a:xfrm>
                <a:off x="6563696" y="2526763"/>
                <a:ext cx="1809750" cy="1695450"/>
              </a:xfrm>
              <a:custGeom>
                <a:avLst/>
                <a:gdLst>
                  <a:gd name="connsiteX0" fmla="*/ 1512113 w 1809750"/>
                  <a:gd name="connsiteY0" fmla="*/ 392887 h 1695450"/>
                  <a:gd name="connsiteX1" fmla="*/ 800100 w 1809750"/>
                  <a:gd name="connsiteY1" fmla="*/ 0 h 1695450"/>
                  <a:gd name="connsiteX2" fmla="*/ 0 w 1809750"/>
                  <a:gd name="connsiteY2" fmla="*/ 799795 h 1695450"/>
                  <a:gd name="connsiteX3" fmla="*/ 980542 w 1809750"/>
                  <a:gd name="connsiteY3" fmla="*/ 1704137 h 1695450"/>
                  <a:gd name="connsiteX4" fmla="*/ 1512418 w 1809750"/>
                  <a:gd name="connsiteY4" fmla="*/ 1410614 h 1695450"/>
                  <a:gd name="connsiteX5" fmla="*/ 1818437 w 1809750"/>
                  <a:gd name="connsiteY5" fmla="*/ 901598 h 1695450"/>
                  <a:gd name="connsiteX6" fmla="*/ 1512113 w 1809750"/>
                  <a:gd name="connsiteY6" fmla="*/ 392887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750" h="1695450">
                    <a:moveTo>
                      <a:pt x="1512113" y="392887"/>
                    </a:moveTo>
                    <a:lnTo>
                      <a:pt x="800100" y="0"/>
                    </a:lnTo>
                    <a:lnTo>
                      <a:pt x="0" y="799795"/>
                    </a:lnTo>
                    <a:lnTo>
                      <a:pt x="980542" y="1704137"/>
                    </a:lnTo>
                    <a:lnTo>
                      <a:pt x="1512418" y="1410614"/>
                    </a:lnTo>
                    <a:cubicBezTo>
                      <a:pt x="1703832" y="1304544"/>
                      <a:pt x="1818437" y="1114349"/>
                      <a:pt x="1818437" y="901598"/>
                    </a:cubicBezTo>
                    <a:cubicBezTo>
                      <a:pt x="1818132" y="688848"/>
                      <a:pt x="1703832" y="498653"/>
                      <a:pt x="1512113" y="392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s-E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3854FCF7-AA7F-2E45-AE99-1863C3487C6C}"/>
                  </a:ext>
                </a:extLst>
              </p:cNvPr>
              <p:cNvSpPr/>
              <p:nvPr/>
            </p:nvSpPr>
            <p:spPr>
              <a:xfrm>
                <a:off x="4107618" y="3542357"/>
                <a:ext cx="3152775" cy="2324100"/>
              </a:xfrm>
              <a:custGeom>
                <a:avLst/>
                <a:gdLst>
                  <a:gd name="connsiteX0" fmla="*/ 2240585 w 3152775"/>
                  <a:gd name="connsiteY0" fmla="*/ 0 h 2324100"/>
                  <a:gd name="connsiteX1" fmla="*/ 0 w 3152775"/>
                  <a:gd name="connsiteY1" fmla="*/ 2240585 h 2324100"/>
                  <a:gd name="connsiteX2" fmla="*/ 311201 w 3152775"/>
                  <a:gd name="connsiteY2" fmla="*/ 2325319 h 2324100"/>
                  <a:gd name="connsiteX3" fmla="*/ 614477 w 3152775"/>
                  <a:gd name="connsiteY3" fmla="*/ 2246376 h 2324100"/>
                  <a:gd name="connsiteX4" fmla="*/ 3155594 w 3152775"/>
                  <a:gd name="connsiteY4" fmla="*/ 843991 h 2324100"/>
                  <a:gd name="connsiteX5" fmla="*/ 2240585 w 3152775"/>
                  <a:gd name="connsiteY5" fmla="*/ 0 h 232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52775" h="2324100">
                    <a:moveTo>
                      <a:pt x="2240585" y="0"/>
                    </a:moveTo>
                    <a:lnTo>
                      <a:pt x="0" y="2240585"/>
                    </a:lnTo>
                    <a:cubicBezTo>
                      <a:pt x="97231" y="2296059"/>
                      <a:pt x="203911" y="2325319"/>
                      <a:pt x="311201" y="2325319"/>
                    </a:cubicBezTo>
                    <a:cubicBezTo>
                      <a:pt x="414833" y="2325319"/>
                      <a:pt x="519074" y="2299107"/>
                      <a:pt x="614477" y="2246376"/>
                    </a:cubicBezTo>
                    <a:lnTo>
                      <a:pt x="3155594" y="843991"/>
                    </a:lnTo>
                    <a:lnTo>
                      <a:pt x="2240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s-ES"/>
              </a:p>
            </p:txBody>
          </p:sp>
        </p:grpSp>
      </p:grpSp>
      <p:pic>
        <p:nvPicPr>
          <p:cNvPr id="22" name="מציין מיקום של תמונה 21" descr="תמונה שמכילה טקסט, צילום מסך, מערכת הפעלה, תוכנה&#10;&#10;התיאור נוצר באופן אוטומטי">
            <a:extLst>
              <a:ext uri="{FF2B5EF4-FFF2-40B4-BE49-F238E27FC236}">
                <a16:creationId xmlns:a16="http://schemas.microsoft.com/office/drawing/2014/main" id="{69D39E76-4642-FDC3-E723-03DDEF150F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6474" b="6474"/>
          <a:stretch>
            <a:fillRect/>
          </a:stretch>
        </p:blipFill>
        <p:spPr/>
      </p:pic>
      <p:pic>
        <p:nvPicPr>
          <p:cNvPr id="39" name="מציין מיקום של תמונה 38" descr="תמונה שמכילה טקסט, צילום מסך, אתר, דף אינטרנט&#10;&#10;התיאור נוצר באופן אוטומטי">
            <a:extLst>
              <a:ext uri="{FF2B5EF4-FFF2-40B4-BE49-F238E27FC236}">
                <a16:creationId xmlns:a16="http://schemas.microsoft.com/office/drawing/2014/main" id="{630F06AF-EAA4-CDC1-7E18-B0E9C1F9E8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t="12391" b="6443"/>
          <a:stretch/>
        </p:blipFill>
        <p:spPr>
          <a:xfrm>
            <a:off x="9521922" y="3112738"/>
            <a:ext cx="2215107" cy="3898217"/>
          </a:xfrm>
        </p:spPr>
      </p:pic>
      <p:sp>
        <p:nvSpPr>
          <p:cNvPr id="5" name="Rectángulo 14">
            <a:extLst>
              <a:ext uri="{FF2B5EF4-FFF2-40B4-BE49-F238E27FC236}">
                <a16:creationId xmlns:a16="http://schemas.microsoft.com/office/drawing/2014/main" id="{42F325F8-9D17-83CB-4B39-47BC0E1AEFE1}"/>
              </a:ext>
            </a:extLst>
          </p:cNvPr>
          <p:cNvSpPr/>
          <p:nvPr/>
        </p:nvSpPr>
        <p:spPr>
          <a:xfrm>
            <a:off x="-489665" y="2059384"/>
            <a:ext cx="7167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chemeClr val="bg2">
                    <a:lumMod val="75000"/>
                  </a:schemeClr>
                </a:solidFill>
                <a:effectLst/>
                <a:latin typeface="JetBrains Mono"/>
              </a:rPr>
              <a:t>Online Library Book Management System</a:t>
            </a: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D9423B2B-8F0F-6082-F4E1-43C9D49E535B}"/>
              </a:ext>
            </a:extLst>
          </p:cNvPr>
          <p:cNvSpPr txBox="1"/>
          <p:nvPr/>
        </p:nvSpPr>
        <p:spPr>
          <a:xfrm>
            <a:off x="790853" y="2770930"/>
            <a:ext cx="473621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914400" rtl="1" eaLnBrk="1" latinLnBrk="0" hangingPunct="1"/>
            <a:r>
              <a:rPr lang="he-IL" dirty="0"/>
              <a:t>הצגת פרויקט סיום במסגרת קורס </a:t>
            </a:r>
            <a:r>
              <a:rPr lang="he-IL" b="1" dirty="0"/>
              <a:t>הנדסת תוכנה</a:t>
            </a:r>
          </a:p>
          <a:p>
            <a:pPr marL="0" algn="ctr" defTabSz="914400" rtl="1" eaLnBrk="1" latinLnBrk="0" hangingPunct="1"/>
            <a:endParaRPr lang="he-IL" b="1" dirty="0"/>
          </a:p>
          <a:p>
            <a:pPr marL="0" algn="ctr" defTabSz="914400" rtl="1" eaLnBrk="1" latinLnBrk="0" hangingPunct="1"/>
            <a:r>
              <a:rPr lang="he-IL" dirty="0"/>
              <a:t>מגישים:</a:t>
            </a:r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05CE213D-0B95-A648-DD60-66104A4C77B2}"/>
              </a:ext>
            </a:extLst>
          </p:cNvPr>
          <p:cNvSpPr txBox="1"/>
          <p:nvPr/>
        </p:nvSpPr>
        <p:spPr>
          <a:xfrm>
            <a:off x="-119877" y="3800523"/>
            <a:ext cx="4736217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כפיר זילברנגל - 209367366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רועי עופר - 208953513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תומר גוזלן - 314770058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אלעד לסטר - 208968636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דוד שטרן - 315556308</a:t>
            </a:r>
          </a:p>
        </p:txBody>
      </p:sp>
    </p:spTree>
    <p:extLst>
      <p:ext uri="{BB962C8B-B14F-4D97-AF65-F5344CB8AC3E}">
        <p14:creationId xmlns:p14="http://schemas.microsoft.com/office/powerpoint/2010/main" val="7213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4">
            <a:extLst>
              <a:ext uri="{FF2B5EF4-FFF2-40B4-BE49-F238E27FC236}">
                <a16:creationId xmlns:a16="http://schemas.microsoft.com/office/drawing/2014/main" id="{11417C4A-02FF-F4AE-7CFC-5745F0BC71A9}"/>
              </a:ext>
            </a:extLst>
          </p:cNvPr>
          <p:cNvGrpSpPr/>
          <p:nvPr/>
        </p:nvGrpSpPr>
        <p:grpSpPr>
          <a:xfrm rot="10159727">
            <a:off x="979300" y="1735887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53" name="Elipse 17">
              <a:extLst>
                <a:ext uri="{FF2B5EF4-FFF2-40B4-BE49-F238E27FC236}">
                  <a16:creationId xmlns:a16="http://schemas.microsoft.com/office/drawing/2014/main" id="{E9669930-D914-B0A9-B483-737CC5EE8941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54" name="Elipse 17">
              <a:extLst>
                <a:ext uri="{FF2B5EF4-FFF2-40B4-BE49-F238E27FC236}">
                  <a16:creationId xmlns:a16="http://schemas.microsoft.com/office/drawing/2014/main" id="{36E21DCB-70FD-57AA-3EA0-8475DBFA52E3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55" name="Elipse 17">
            <a:extLst>
              <a:ext uri="{FF2B5EF4-FFF2-40B4-BE49-F238E27FC236}">
                <a16:creationId xmlns:a16="http://schemas.microsoft.com/office/drawing/2014/main" id="{C3700065-5FDE-DC09-25AB-CA57A2AB29F5}"/>
              </a:ext>
            </a:extLst>
          </p:cNvPr>
          <p:cNvSpPr/>
          <p:nvPr/>
        </p:nvSpPr>
        <p:spPr>
          <a:xfrm rot="14478672">
            <a:off x="4480094" y="5985178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56" name="Elipse 17">
            <a:extLst>
              <a:ext uri="{FF2B5EF4-FFF2-40B4-BE49-F238E27FC236}">
                <a16:creationId xmlns:a16="http://schemas.microsoft.com/office/drawing/2014/main" id="{6605CBF7-7090-D5F2-3231-23465FA02E1F}"/>
              </a:ext>
            </a:extLst>
          </p:cNvPr>
          <p:cNvSpPr/>
          <p:nvPr/>
        </p:nvSpPr>
        <p:spPr>
          <a:xfrm rot="18879614">
            <a:off x="10839890" y="630945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B375544-5E12-ED4B-B98E-35E2CD44CBFA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מטרות המערכת</a:t>
            </a:r>
            <a:endParaRPr lang="es-ES" sz="4800" b="1" dirty="0">
              <a:cs typeface="Arial" panose="020B0604020202020204" pitchFamily="34" charset="0"/>
            </a:endParaRPr>
          </a:p>
        </p:txBody>
      </p:sp>
      <p:grpSp>
        <p:nvGrpSpPr>
          <p:cNvPr id="2" name="Google Shape;290;p21">
            <a:extLst>
              <a:ext uri="{FF2B5EF4-FFF2-40B4-BE49-F238E27FC236}">
                <a16:creationId xmlns:a16="http://schemas.microsoft.com/office/drawing/2014/main" id="{8BF4EA33-06BF-EE0B-1F21-157650416EC9}"/>
              </a:ext>
            </a:extLst>
          </p:cNvPr>
          <p:cNvGrpSpPr/>
          <p:nvPr/>
        </p:nvGrpSpPr>
        <p:grpSpPr>
          <a:xfrm>
            <a:off x="5076843" y="1707627"/>
            <a:ext cx="6383236" cy="1025101"/>
            <a:chOff x="4073047" y="1169958"/>
            <a:chExt cx="4613744" cy="675917"/>
          </a:xfrm>
        </p:grpSpPr>
        <p:sp>
          <p:nvSpPr>
            <p:cNvPr id="3" name="Google Shape;291;p21">
              <a:extLst>
                <a:ext uri="{FF2B5EF4-FFF2-40B4-BE49-F238E27FC236}">
                  <a16:creationId xmlns:a16="http://schemas.microsoft.com/office/drawing/2014/main" id="{4933157E-FF9D-6DD1-94D7-E5E6A95A81B3}"/>
                </a:ext>
              </a:extLst>
            </p:cNvPr>
            <p:cNvSpPr txBox="1"/>
            <p:nvPr/>
          </p:nvSpPr>
          <p:spPr>
            <a:xfrm>
              <a:off x="4073047" y="1318008"/>
              <a:ext cx="1990800" cy="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 שיפור יעילות וניהול ספרים</a:t>
              </a:r>
              <a:endParaRPr sz="1600" b="1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4" name="Google Shape;292;p21">
              <a:extLst>
                <a:ext uri="{FF2B5EF4-FFF2-40B4-BE49-F238E27FC236}">
                  <a16:creationId xmlns:a16="http://schemas.microsoft.com/office/drawing/2014/main" id="{BD1C41C9-F79E-393D-1ACD-14E8292D99E6}"/>
                </a:ext>
              </a:extLst>
            </p:cNvPr>
            <p:cNvSpPr txBox="1"/>
            <p:nvPr/>
          </p:nvSpPr>
          <p:spPr>
            <a:xfrm>
              <a:off x="5889620" y="1169975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מתן מענה יעיל לניהול והשאלת ספרים, המאפשר מגוון של פעולות כמו הוספה, השאלה וחיפוש של רשומות ספרים.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293;p21">
              <a:extLst>
                <a:ext uri="{FF2B5EF4-FFF2-40B4-BE49-F238E27FC236}">
                  <a16:creationId xmlns:a16="http://schemas.microsoft.com/office/drawing/2014/main" id="{0BF93E37-6517-A5AC-61E8-8BDA623D309D}"/>
                </a:ext>
              </a:extLst>
            </p:cNvPr>
            <p:cNvSpPr/>
            <p:nvPr/>
          </p:nvSpPr>
          <p:spPr>
            <a:xfrm>
              <a:off x="8596791" y="1169958"/>
              <a:ext cx="90000" cy="67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94;p21">
            <a:extLst>
              <a:ext uri="{FF2B5EF4-FFF2-40B4-BE49-F238E27FC236}">
                <a16:creationId xmlns:a16="http://schemas.microsoft.com/office/drawing/2014/main" id="{22B36D1E-15B7-42E2-2C03-EBA6463DA879}"/>
              </a:ext>
            </a:extLst>
          </p:cNvPr>
          <p:cNvGrpSpPr/>
          <p:nvPr/>
        </p:nvGrpSpPr>
        <p:grpSpPr>
          <a:xfrm>
            <a:off x="5110739" y="3013717"/>
            <a:ext cx="6349340" cy="1024742"/>
            <a:chOff x="4073047" y="1998334"/>
            <a:chExt cx="4613744" cy="675906"/>
          </a:xfrm>
        </p:grpSpPr>
        <p:sp>
          <p:nvSpPr>
            <p:cNvPr id="7" name="Google Shape;295;p21">
              <a:extLst>
                <a:ext uri="{FF2B5EF4-FFF2-40B4-BE49-F238E27FC236}">
                  <a16:creationId xmlns:a16="http://schemas.microsoft.com/office/drawing/2014/main" id="{3539AB11-B297-23C1-B168-44432C804C4D}"/>
                </a:ext>
              </a:extLst>
            </p:cNvPr>
            <p:cNvSpPr txBox="1"/>
            <p:nvPr/>
          </p:nvSpPr>
          <p:spPr>
            <a:xfrm>
              <a:off x="4073047" y="2121005"/>
              <a:ext cx="1990800" cy="38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שדרוג חוויית המשתמש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296;p21">
              <a:extLst>
                <a:ext uri="{FF2B5EF4-FFF2-40B4-BE49-F238E27FC236}">
                  <a16:creationId xmlns:a16="http://schemas.microsoft.com/office/drawing/2014/main" id="{3DE6668E-124B-EA90-CF1D-14593FF33446}"/>
                </a:ext>
              </a:extLst>
            </p:cNvPr>
            <p:cNvSpPr txBox="1"/>
            <p:nvPr/>
          </p:nvSpPr>
          <p:spPr>
            <a:xfrm>
              <a:off x="5889525" y="1998340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המערכת שואפת לשדרג את חוויית המשתמש ולשפר את יעילות ניהול הספרייה ע״י ממשק ידידותי ונוח 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297;p21">
              <a:extLst>
                <a:ext uri="{FF2B5EF4-FFF2-40B4-BE49-F238E27FC236}">
                  <a16:creationId xmlns:a16="http://schemas.microsoft.com/office/drawing/2014/main" id="{4F4B1BDF-864E-9818-DB60-40999EE13277}"/>
                </a:ext>
              </a:extLst>
            </p:cNvPr>
            <p:cNvSpPr/>
            <p:nvPr/>
          </p:nvSpPr>
          <p:spPr>
            <a:xfrm>
              <a:off x="8596791" y="1998334"/>
              <a:ext cx="90000" cy="67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98;p21">
            <a:extLst>
              <a:ext uri="{FF2B5EF4-FFF2-40B4-BE49-F238E27FC236}">
                <a16:creationId xmlns:a16="http://schemas.microsoft.com/office/drawing/2014/main" id="{0E58BBA5-6800-8141-EB82-8903D3FE3FC4}"/>
              </a:ext>
            </a:extLst>
          </p:cNvPr>
          <p:cNvGrpSpPr/>
          <p:nvPr/>
        </p:nvGrpSpPr>
        <p:grpSpPr>
          <a:xfrm>
            <a:off x="5148070" y="4224238"/>
            <a:ext cx="6312009" cy="1024745"/>
            <a:chOff x="4073047" y="2826709"/>
            <a:chExt cx="4613744" cy="675901"/>
          </a:xfrm>
        </p:grpSpPr>
        <p:sp>
          <p:nvSpPr>
            <p:cNvPr id="13" name="Google Shape;299;p21">
              <a:extLst>
                <a:ext uri="{FF2B5EF4-FFF2-40B4-BE49-F238E27FC236}">
                  <a16:creationId xmlns:a16="http://schemas.microsoft.com/office/drawing/2014/main" id="{6B90B1DD-E35C-7DCA-CDCA-6B55851A8BB4}"/>
                </a:ext>
              </a:extLst>
            </p:cNvPr>
            <p:cNvSpPr txBox="1"/>
            <p:nvPr/>
          </p:nvSpPr>
          <p:spPr>
            <a:xfrm>
              <a:off x="4073047" y="2958661"/>
              <a:ext cx="1990800" cy="387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הפחתת עומסי עבודה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300;p21">
              <a:extLst>
                <a:ext uri="{FF2B5EF4-FFF2-40B4-BE49-F238E27FC236}">
                  <a16:creationId xmlns:a16="http://schemas.microsoft.com/office/drawing/2014/main" id="{57495F98-1D48-FC91-6BB0-B24FD8DAF350}"/>
                </a:ext>
              </a:extLst>
            </p:cNvPr>
            <p:cNvSpPr txBox="1"/>
            <p:nvPr/>
          </p:nvSpPr>
          <p:spPr>
            <a:xfrm>
              <a:off x="5889525" y="2826710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הפחתת העומסי עבודה על צוות הספרייה אשר יתרום למתן מענה ושירות איכותי יותר מצד העובדים.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301;p21">
              <a:extLst>
                <a:ext uri="{FF2B5EF4-FFF2-40B4-BE49-F238E27FC236}">
                  <a16:creationId xmlns:a16="http://schemas.microsoft.com/office/drawing/2014/main" id="{3D456C3C-69C1-A009-C475-B8CE046A48EB}"/>
                </a:ext>
              </a:extLst>
            </p:cNvPr>
            <p:cNvSpPr/>
            <p:nvPr/>
          </p:nvSpPr>
          <p:spPr>
            <a:xfrm>
              <a:off x="8596791" y="2826709"/>
              <a:ext cx="90000" cy="67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02;p21">
            <a:extLst>
              <a:ext uri="{FF2B5EF4-FFF2-40B4-BE49-F238E27FC236}">
                <a16:creationId xmlns:a16="http://schemas.microsoft.com/office/drawing/2014/main" id="{1AACED97-CD4B-5354-F2F1-559D30C1B5C5}"/>
              </a:ext>
            </a:extLst>
          </p:cNvPr>
          <p:cNvGrpSpPr/>
          <p:nvPr/>
        </p:nvGrpSpPr>
        <p:grpSpPr>
          <a:xfrm>
            <a:off x="5164562" y="5488208"/>
            <a:ext cx="6295517" cy="1024733"/>
            <a:chOff x="4083691" y="3655080"/>
            <a:chExt cx="4603100" cy="668105"/>
          </a:xfrm>
        </p:grpSpPr>
        <p:sp>
          <p:nvSpPr>
            <p:cNvPr id="17" name="Google Shape;303;p21">
              <a:extLst>
                <a:ext uri="{FF2B5EF4-FFF2-40B4-BE49-F238E27FC236}">
                  <a16:creationId xmlns:a16="http://schemas.microsoft.com/office/drawing/2014/main" id="{7CE31B21-D10F-8698-56A7-4DC09BBA12F2}"/>
                </a:ext>
              </a:extLst>
            </p:cNvPr>
            <p:cNvSpPr txBox="1"/>
            <p:nvPr/>
          </p:nvSpPr>
          <p:spPr>
            <a:xfrm>
              <a:off x="4083691" y="3795330"/>
              <a:ext cx="1990800" cy="387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איכות הנתונים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304;p21">
              <a:extLst>
                <a:ext uri="{FF2B5EF4-FFF2-40B4-BE49-F238E27FC236}">
                  <a16:creationId xmlns:a16="http://schemas.microsoft.com/office/drawing/2014/main" id="{20220A62-6E2F-A3F2-E4EB-2260278A631F}"/>
                </a:ext>
              </a:extLst>
            </p:cNvPr>
            <p:cNvSpPr txBox="1"/>
            <p:nvPr/>
          </p:nvSpPr>
          <p:spPr>
            <a:xfrm>
              <a:off x="5889525" y="3655080"/>
              <a:ext cx="2707200" cy="668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ניהול אוטומטי של נתונים, מבטיח עדכונים מהירים ומדויקים במאגר המידע, ובכך תסייע לשמור על איכות גבוהה של המידע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305;p21">
              <a:extLst>
                <a:ext uri="{FF2B5EF4-FFF2-40B4-BE49-F238E27FC236}">
                  <a16:creationId xmlns:a16="http://schemas.microsoft.com/office/drawing/2014/main" id="{3665FF20-E971-4992-4DA0-6A158B31DF0B}"/>
                </a:ext>
              </a:extLst>
            </p:cNvPr>
            <p:cNvSpPr/>
            <p:nvPr/>
          </p:nvSpPr>
          <p:spPr>
            <a:xfrm>
              <a:off x="8596791" y="3655085"/>
              <a:ext cx="90000" cy="668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06;p21">
            <a:extLst>
              <a:ext uri="{FF2B5EF4-FFF2-40B4-BE49-F238E27FC236}">
                <a16:creationId xmlns:a16="http://schemas.microsoft.com/office/drawing/2014/main" id="{797D57D6-0603-4AA5-30EF-773362B0B1AC}"/>
              </a:ext>
            </a:extLst>
          </p:cNvPr>
          <p:cNvGrpSpPr/>
          <p:nvPr/>
        </p:nvGrpSpPr>
        <p:grpSpPr>
          <a:xfrm>
            <a:off x="-47785" y="1815537"/>
            <a:ext cx="4025777" cy="4538373"/>
            <a:chOff x="1686088" y="1616200"/>
            <a:chExt cx="2239875" cy="2525075"/>
          </a:xfrm>
        </p:grpSpPr>
        <p:sp>
          <p:nvSpPr>
            <p:cNvPr id="21" name="Google Shape;307;p21">
              <a:extLst>
                <a:ext uri="{FF2B5EF4-FFF2-40B4-BE49-F238E27FC236}">
                  <a16:creationId xmlns:a16="http://schemas.microsoft.com/office/drawing/2014/main" id="{8D416231-331A-5EE4-7663-2D6B53825379}"/>
                </a:ext>
              </a:extLst>
            </p:cNvPr>
            <p:cNvSpPr/>
            <p:nvPr/>
          </p:nvSpPr>
          <p:spPr>
            <a:xfrm>
              <a:off x="1686088" y="1654300"/>
              <a:ext cx="1612425" cy="2486975"/>
            </a:xfrm>
            <a:custGeom>
              <a:avLst/>
              <a:gdLst/>
              <a:ahLst/>
              <a:cxnLst/>
              <a:rect l="l" t="t" r="r" b="b"/>
              <a:pathLst>
                <a:path w="64497" h="99479" extrusionOk="0">
                  <a:moveTo>
                    <a:pt x="29230" y="1"/>
                  </a:moveTo>
                  <a:cubicBezTo>
                    <a:pt x="29228" y="2"/>
                    <a:pt x="29226" y="2"/>
                    <a:pt x="29224" y="3"/>
                  </a:cubicBezTo>
                  <a:lnTo>
                    <a:pt x="29224" y="3"/>
                  </a:lnTo>
                  <a:lnTo>
                    <a:pt x="29230" y="1"/>
                  </a:lnTo>
                  <a:close/>
                  <a:moveTo>
                    <a:pt x="29223" y="3"/>
                  </a:moveTo>
                  <a:lnTo>
                    <a:pt x="25099" y="1501"/>
                  </a:lnTo>
                  <a:cubicBezTo>
                    <a:pt x="20420" y="3215"/>
                    <a:pt x="16181" y="6371"/>
                    <a:pt x="12740" y="11026"/>
                  </a:cubicBezTo>
                  <a:cubicBezTo>
                    <a:pt x="0" y="28302"/>
                    <a:pt x="3096" y="59615"/>
                    <a:pt x="19658" y="80987"/>
                  </a:cubicBezTo>
                  <a:cubicBezTo>
                    <a:pt x="29098" y="93157"/>
                    <a:pt x="40862" y="99479"/>
                    <a:pt x="51592" y="99479"/>
                  </a:cubicBezTo>
                  <a:cubicBezTo>
                    <a:pt x="54624" y="99479"/>
                    <a:pt x="57574" y="98974"/>
                    <a:pt x="60365" y="97953"/>
                  </a:cubicBezTo>
                  <a:lnTo>
                    <a:pt x="64497" y="96441"/>
                  </a:lnTo>
                  <a:lnTo>
                    <a:pt x="64497" y="96441"/>
                  </a:lnTo>
                  <a:cubicBezTo>
                    <a:pt x="61700" y="97463"/>
                    <a:pt x="58746" y="97968"/>
                    <a:pt x="55709" y="97968"/>
                  </a:cubicBezTo>
                  <a:cubicBezTo>
                    <a:pt x="44977" y="97968"/>
                    <a:pt x="33218" y="91653"/>
                    <a:pt x="23789" y="79487"/>
                  </a:cubicBezTo>
                  <a:cubicBezTo>
                    <a:pt x="7216" y="58115"/>
                    <a:pt x="4120" y="26790"/>
                    <a:pt x="16872" y="9526"/>
                  </a:cubicBezTo>
                  <a:cubicBezTo>
                    <a:pt x="20299" y="4873"/>
                    <a:pt x="24535" y="1706"/>
                    <a:pt x="29223" y="3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8;p21">
              <a:extLst>
                <a:ext uri="{FF2B5EF4-FFF2-40B4-BE49-F238E27FC236}">
                  <a16:creationId xmlns:a16="http://schemas.microsoft.com/office/drawing/2014/main" id="{028CAD63-E46B-0361-F9E9-A402F614B3BF}"/>
                </a:ext>
              </a:extLst>
            </p:cNvPr>
            <p:cNvSpPr/>
            <p:nvPr/>
          </p:nvSpPr>
          <p:spPr>
            <a:xfrm>
              <a:off x="1754538" y="1654300"/>
              <a:ext cx="1543975" cy="2486975"/>
            </a:xfrm>
            <a:custGeom>
              <a:avLst/>
              <a:gdLst/>
              <a:ahLst/>
              <a:cxnLst/>
              <a:rect l="l" t="t" r="r" b="b"/>
              <a:pathLst>
                <a:path w="61759" h="99479" extrusionOk="0">
                  <a:moveTo>
                    <a:pt x="26492" y="1"/>
                  </a:moveTo>
                  <a:cubicBezTo>
                    <a:pt x="26398" y="34"/>
                    <a:pt x="26304" y="68"/>
                    <a:pt x="26210" y="103"/>
                  </a:cubicBezTo>
                  <a:lnTo>
                    <a:pt x="26210" y="103"/>
                  </a:lnTo>
                  <a:lnTo>
                    <a:pt x="26492" y="1"/>
                  </a:lnTo>
                  <a:close/>
                  <a:moveTo>
                    <a:pt x="26210" y="103"/>
                  </a:moveTo>
                  <a:lnTo>
                    <a:pt x="22361" y="1501"/>
                  </a:lnTo>
                  <a:cubicBezTo>
                    <a:pt x="21468" y="1834"/>
                    <a:pt x="20587" y="2215"/>
                    <a:pt x="19718" y="2644"/>
                  </a:cubicBezTo>
                  <a:cubicBezTo>
                    <a:pt x="16086" y="4477"/>
                    <a:pt x="12788" y="7264"/>
                    <a:pt x="10002" y="11026"/>
                  </a:cubicBezTo>
                  <a:cubicBezTo>
                    <a:pt x="9812" y="11288"/>
                    <a:pt x="9621" y="11550"/>
                    <a:pt x="9443" y="11824"/>
                  </a:cubicBezTo>
                  <a:cubicBezTo>
                    <a:pt x="775" y="24313"/>
                    <a:pt x="1" y="43613"/>
                    <a:pt x="6264" y="61306"/>
                  </a:cubicBezTo>
                  <a:cubicBezTo>
                    <a:pt x="8347" y="67188"/>
                    <a:pt x="11205" y="72903"/>
                    <a:pt x="14812" y="78117"/>
                  </a:cubicBezTo>
                  <a:cubicBezTo>
                    <a:pt x="15491" y="79094"/>
                    <a:pt x="16193" y="80046"/>
                    <a:pt x="16920" y="80987"/>
                  </a:cubicBezTo>
                  <a:cubicBezTo>
                    <a:pt x="26360" y="93157"/>
                    <a:pt x="38124" y="99479"/>
                    <a:pt x="48854" y="99479"/>
                  </a:cubicBezTo>
                  <a:cubicBezTo>
                    <a:pt x="51886" y="99479"/>
                    <a:pt x="54836" y="98974"/>
                    <a:pt x="57627" y="97953"/>
                  </a:cubicBezTo>
                  <a:lnTo>
                    <a:pt x="61759" y="96441"/>
                  </a:lnTo>
                  <a:lnTo>
                    <a:pt x="61759" y="96441"/>
                  </a:lnTo>
                  <a:cubicBezTo>
                    <a:pt x="58962" y="97463"/>
                    <a:pt x="56008" y="97968"/>
                    <a:pt x="52971" y="97968"/>
                  </a:cubicBezTo>
                  <a:cubicBezTo>
                    <a:pt x="42239" y="97968"/>
                    <a:pt x="30480" y="91653"/>
                    <a:pt x="21051" y="79487"/>
                  </a:cubicBezTo>
                  <a:cubicBezTo>
                    <a:pt x="20313" y="78546"/>
                    <a:pt x="19610" y="77582"/>
                    <a:pt x="18944" y="76605"/>
                  </a:cubicBezTo>
                  <a:cubicBezTo>
                    <a:pt x="15324" y="71390"/>
                    <a:pt x="12467" y="65687"/>
                    <a:pt x="10383" y="59806"/>
                  </a:cubicBezTo>
                  <a:cubicBezTo>
                    <a:pt x="4120" y="42113"/>
                    <a:pt x="4894" y="22801"/>
                    <a:pt x="13562" y="10312"/>
                  </a:cubicBezTo>
                  <a:cubicBezTo>
                    <a:pt x="13753" y="10050"/>
                    <a:pt x="13943" y="9788"/>
                    <a:pt x="14134" y="9526"/>
                  </a:cubicBezTo>
                  <a:cubicBezTo>
                    <a:pt x="16908" y="5763"/>
                    <a:pt x="20206" y="2977"/>
                    <a:pt x="23849" y="1144"/>
                  </a:cubicBezTo>
                  <a:cubicBezTo>
                    <a:pt x="24617" y="749"/>
                    <a:pt x="25404" y="402"/>
                    <a:pt x="26210" y="10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9;p21">
              <a:extLst>
                <a:ext uri="{FF2B5EF4-FFF2-40B4-BE49-F238E27FC236}">
                  <a16:creationId xmlns:a16="http://schemas.microsoft.com/office/drawing/2014/main" id="{78E75A44-5169-CED1-3153-EC2693B44EA6}"/>
                </a:ext>
              </a:extLst>
            </p:cNvPr>
            <p:cNvSpPr/>
            <p:nvPr/>
          </p:nvSpPr>
          <p:spPr>
            <a:xfrm>
              <a:off x="2595713" y="2555075"/>
              <a:ext cx="523900" cy="609675"/>
            </a:xfrm>
            <a:custGeom>
              <a:avLst/>
              <a:gdLst/>
              <a:ahLst/>
              <a:cxnLst/>
              <a:rect l="l" t="t" r="r" b="b"/>
              <a:pathLst>
                <a:path w="20956" h="24387" extrusionOk="0">
                  <a:moveTo>
                    <a:pt x="9263" y="5362"/>
                  </a:moveTo>
                  <a:cubicBezTo>
                    <a:pt x="10736" y="5362"/>
                    <a:pt x="12351" y="6230"/>
                    <a:pt x="13646" y="7904"/>
                  </a:cubicBezTo>
                  <a:cubicBezTo>
                    <a:pt x="15920" y="10833"/>
                    <a:pt x="16348" y="15143"/>
                    <a:pt x="14598" y="17500"/>
                  </a:cubicBezTo>
                  <a:cubicBezTo>
                    <a:pt x="13844" y="18521"/>
                    <a:pt x="12809" y="19018"/>
                    <a:pt x="11694" y="19018"/>
                  </a:cubicBezTo>
                  <a:cubicBezTo>
                    <a:pt x="10220" y="19018"/>
                    <a:pt x="8606" y="18150"/>
                    <a:pt x="7311" y="16476"/>
                  </a:cubicBezTo>
                  <a:cubicBezTo>
                    <a:pt x="5037" y="13547"/>
                    <a:pt x="4609" y="9261"/>
                    <a:pt x="6359" y="6880"/>
                  </a:cubicBezTo>
                  <a:cubicBezTo>
                    <a:pt x="7113" y="5859"/>
                    <a:pt x="8147" y="5362"/>
                    <a:pt x="9263" y="5362"/>
                  </a:cubicBezTo>
                  <a:close/>
                  <a:moveTo>
                    <a:pt x="8309" y="1"/>
                  </a:moveTo>
                  <a:cubicBezTo>
                    <a:pt x="6320" y="1"/>
                    <a:pt x="4476" y="887"/>
                    <a:pt x="3132" y="2713"/>
                  </a:cubicBezTo>
                  <a:cubicBezTo>
                    <a:pt x="1" y="6939"/>
                    <a:pt x="763" y="14619"/>
                    <a:pt x="4823" y="19846"/>
                  </a:cubicBezTo>
                  <a:cubicBezTo>
                    <a:pt x="7137" y="22832"/>
                    <a:pt x="10024" y="24387"/>
                    <a:pt x="12659" y="24387"/>
                  </a:cubicBezTo>
                  <a:cubicBezTo>
                    <a:pt x="14646" y="24387"/>
                    <a:pt x="16490" y="23502"/>
                    <a:pt x="17837" y="21679"/>
                  </a:cubicBezTo>
                  <a:cubicBezTo>
                    <a:pt x="20956" y="17441"/>
                    <a:pt x="20194" y="9773"/>
                    <a:pt x="16134" y="4534"/>
                  </a:cubicBezTo>
                  <a:cubicBezTo>
                    <a:pt x="13822" y="1551"/>
                    <a:pt x="10939" y="1"/>
                    <a:pt x="8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0;p21">
              <a:extLst>
                <a:ext uri="{FF2B5EF4-FFF2-40B4-BE49-F238E27FC236}">
                  <a16:creationId xmlns:a16="http://schemas.microsoft.com/office/drawing/2014/main" id="{9EF4BED5-20E6-4452-77BA-74C9A88BDE45}"/>
                </a:ext>
              </a:extLst>
            </p:cNvPr>
            <p:cNvSpPr/>
            <p:nvPr/>
          </p:nvSpPr>
          <p:spPr>
            <a:xfrm>
              <a:off x="2365338" y="2286725"/>
              <a:ext cx="984675" cy="1146325"/>
            </a:xfrm>
            <a:custGeom>
              <a:avLst/>
              <a:gdLst/>
              <a:ahLst/>
              <a:cxnLst/>
              <a:rect l="l" t="t" r="r" b="b"/>
              <a:pathLst>
                <a:path w="39387" h="45853" extrusionOk="0">
                  <a:moveTo>
                    <a:pt x="16571" y="5366"/>
                  </a:moveTo>
                  <a:cubicBezTo>
                    <a:pt x="20359" y="5366"/>
                    <a:pt x="24509" y="7596"/>
                    <a:pt x="27837" y="11887"/>
                  </a:cubicBezTo>
                  <a:cubicBezTo>
                    <a:pt x="33683" y="19435"/>
                    <a:pt x="34779" y="30496"/>
                    <a:pt x="30278" y="36580"/>
                  </a:cubicBezTo>
                  <a:cubicBezTo>
                    <a:pt x="28340" y="39206"/>
                    <a:pt x="25682" y="40482"/>
                    <a:pt x="22816" y="40482"/>
                  </a:cubicBezTo>
                  <a:cubicBezTo>
                    <a:pt x="19028" y="40482"/>
                    <a:pt x="14878" y="38252"/>
                    <a:pt x="11550" y="33961"/>
                  </a:cubicBezTo>
                  <a:cubicBezTo>
                    <a:pt x="5704" y="26424"/>
                    <a:pt x="4608" y="15364"/>
                    <a:pt x="9109" y="9268"/>
                  </a:cubicBezTo>
                  <a:cubicBezTo>
                    <a:pt x="11047" y="6642"/>
                    <a:pt x="13705" y="5366"/>
                    <a:pt x="16571" y="5366"/>
                  </a:cubicBezTo>
                  <a:close/>
                  <a:moveTo>
                    <a:pt x="15622" y="1"/>
                  </a:moveTo>
                  <a:cubicBezTo>
                    <a:pt x="11881" y="1"/>
                    <a:pt x="8411" y="1669"/>
                    <a:pt x="5882" y="5100"/>
                  </a:cubicBezTo>
                  <a:cubicBezTo>
                    <a:pt x="1" y="13054"/>
                    <a:pt x="1429" y="27484"/>
                    <a:pt x="9061" y="37330"/>
                  </a:cubicBezTo>
                  <a:cubicBezTo>
                    <a:pt x="13406" y="42936"/>
                    <a:pt x="18824" y="45852"/>
                    <a:pt x="23770" y="45852"/>
                  </a:cubicBezTo>
                  <a:cubicBezTo>
                    <a:pt x="27512" y="45852"/>
                    <a:pt x="30983" y="44183"/>
                    <a:pt x="33517" y="40748"/>
                  </a:cubicBezTo>
                  <a:cubicBezTo>
                    <a:pt x="39386" y="32806"/>
                    <a:pt x="37958" y="18364"/>
                    <a:pt x="30326" y="8517"/>
                  </a:cubicBezTo>
                  <a:cubicBezTo>
                    <a:pt x="25982" y="2913"/>
                    <a:pt x="20565" y="1"/>
                    <a:pt x="1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1;p21">
              <a:extLst>
                <a:ext uri="{FF2B5EF4-FFF2-40B4-BE49-F238E27FC236}">
                  <a16:creationId xmlns:a16="http://schemas.microsoft.com/office/drawing/2014/main" id="{BAE369DC-E1B7-C160-391F-C502312CDE29}"/>
                </a:ext>
              </a:extLst>
            </p:cNvPr>
            <p:cNvSpPr/>
            <p:nvPr/>
          </p:nvSpPr>
          <p:spPr>
            <a:xfrm>
              <a:off x="2134663" y="2018500"/>
              <a:ext cx="1446025" cy="1682725"/>
            </a:xfrm>
            <a:custGeom>
              <a:avLst/>
              <a:gdLst/>
              <a:ahLst/>
              <a:cxnLst/>
              <a:rect l="l" t="t" r="r" b="b"/>
              <a:pathLst>
                <a:path w="57841" h="67309" extrusionOk="0">
                  <a:moveTo>
                    <a:pt x="23885" y="5371"/>
                  </a:moveTo>
                  <a:cubicBezTo>
                    <a:pt x="29989" y="5371"/>
                    <a:pt x="36679" y="8962"/>
                    <a:pt x="42041" y="15877"/>
                  </a:cubicBezTo>
                  <a:cubicBezTo>
                    <a:pt x="51471" y="28033"/>
                    <a:pt x="53221" y="45833"/>
                    <a:pt x="45970" y="55656"/>
                  </a:cubicBezTo>
                  <a:cubicBezTo>
                    <a:pt x="42852" y="59886"/>
                    <a:pt x="38570" y="61944"/>
                    <a:pt x="33952" y="61944"/>
                  </a:cubicBezTo>
                  <a:cubicBezTo>
                    <a:pt x="27848" y="61944"/>
                    <a:pt x="21156" y="58349"/>
                    <a:pt x="15788" y="51429"/>
                  </a:cubicBezTo>
                  <a:cubicBezTo>
                    <a:pt x="6382" y="39285"/>
                    <a:pt x="4608" y="21473"/>
                    <a:pt x="11871" y="11650"/>
                  </a:cubicBezTo>
                  <a:cubicBezTo>
                    <a:pt x="14988" y="7425"/>
                    <a:pt x="19269" y="5371"/>
                    <a:pt x="23885" y="5371"/>
                  </a:cubicBezTo>
                  <a:close/>
                  <a:moveTo>
                    <a:pt x="22932" y="1"/>
                  </a:moveTo>
                  <a:cubicBezTo>
                    <a:pt x="17439" y="1"/>
                    <a:pt x="12344" y="2448"/>
                    <a:pt x="8632" y="7483"/>
                  </a:cubicBezTo>
                  <a:cubicBezTo>
                    <a:pt x="0" y="19163"/>
                    <a:pt x="2108" y="40344"/>
                    <a:pt x="13311" y="54798"/>
                  </a:cubicBezTo>
                  <a:cubicBezTo>
                    <a:pt x="19689" y="63033"/>
                    <a:pt x="27644" y="67309"/>
                    <a:pt x="34904" y="67309"/>
                  </a:cubicBezTo>
                  <a:cubicBezTo>
                    <a:pt x="40399" y="67309"/>
                    <a:pt x="45495" y="64860"/>
                    <a:pt x="49209" y="59823"/>
                  </a:cubicBezTo>
                  <a:cubicBezTo>
                    <a:pt x="57841" y="48155"/>
                    <a:pt x="55745" y="26962"/>
                    <a:pt x="44530" y="12508"/>
                  </a:cubicBezTo>
                  <a:cubicBezTo>
                    <a:pt x="38151" y="4278"/>
                    <a:pt x="30193" y="1"/>
                    <a:pt x="22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2;p21">
              <a:extLst>
                <a:ext uri="{FF2B5EF4-FFF2-40B4-BE49-F238E27FC236}">
                  <a16:creationId xmlns:a16="http://schemas.microsoft.com/office/drawing/2014/main" id="{BD52D8DA-489D-CDED-796E-1CE5799688A0}"/>
                </a:ext>
              </a:extLst>
            </p:cNvPr>
            <p:cNvSpPr/>
            <p:nvPr/>
          </p:nvSpPr>
          <p:spPr>
            <a:xfrm>
              <a:off x="1904263" y="1750225"/>
              <a:ext cx="1906825" cy="2219325"/>
            </a:xfrm>
            <a:custGeom>
              <a:avLst/>
              <a:gdLst/>
              <a:ahLst/>
              <a:cxnLst/>
              <a:rect l="l" t="t" r="r" b="b"/>
              <a:pathLst>
                <a:path w="76273" h="88773" extrusionOk="0">
                  <a:moveTo>
                    <a:pt x="31189" y="5369"/>
                  </a:moveTo>
                  <a:cubicBezTo>
                    <a:pt x="39610" y="5369"/>
                    <a:pt x="48839" y="10325"/>
                    <a:pt x="56234" y="19869"/>
                  </a:cubicBezTo>
                  <a:cubicBezTo>
                    <a:pt x="69236" y="36633"/>
                    <a:pt x="71664" y="61196"/>
                    <a:pt x="61663" y="74733"/>
                  </a:cubicBezTo>
                  <a:cubicBezTo>
                    <a:pt x="57357" y="80567"/>
                    <a:pt x="51449" y="83404"/>
                    <a:pt x="45082" y="83404"/>
                  </a:cubicBezTo>
                  <a:cubicBezTo>
                    <a:pt x="36661" y="83404"/>
                    <a:pt x="27435" y="78444"/>
                    <a:pt x="20039" y="68899"/>
                  </a:cubicBezTo>
                  <a:cubicBezTo>
                    <a:pt x="7037" y="52135"/>
                    <a:pt x="4608" y="27572"/>
                    <a:pt x="14610" y="14035"/>
                  </a:cubicBezTo>
                  <a:cubicBezTo>
                    <a:pt x="18912" y="8205"/>
                    <a:pt x="24819" y="5369"/>
                    <a:pt x="31189" y="5369"/>
                  </a:cubicBezTo>
                  <a:close/>
                  <a:moveTo>
                    <a:pt x="30230" y="0"/>
                  </a:moveTo>
                  <a:cubicBezTo>
                    <a:pt x="22989" y="0"/>
                    <a:pt x="16271" y="3224"/>
                    <a:pt x="11371" y="9856"/>
                  </a:cubicBezTo>
                  <a:cubicBezTo>
                    <a:pt x="1" y="25263"/>
                    <a:pt x="2763" y="53206"/>
                    <a:pt x="17539" y="72280"/>
                  </a:cubicBezTo>
                  <a:cubicBezTo>
                    <a:pt x="25958" y="83133"/>
                    <a:pt x="36454" y="88772"/>
                    <a:pt x="46034" y="88772"/>
                  </a:cubicBezTo>
                  <a:cubicBezTo>
                    <a:pt x="53279" y="88772"/>
                    <a:pt x="60000" y="85547"/>
                    <a:pt x="64902" y="78912"/>
                  </a:cubicBezTo>
                  <a:cubicBezTo>
                    <a:pt x="76272" y="63505"/>
                    <a:pt x="73510" y="35561"/>
                    <a:pt x="58722" y="16500"/>
                  </a:cubicBezTo>
                  <a:cubicBezTo>
                    <a:pt x="50307" y="5643"/>
                    <a:pt x="39810" y="0"/>
                    <a:pt x="30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3;p21">
              <a:extLst>
                <a:ext uri="{FF2B5EF4-FFF2-40B4-BE49-F238E27FC236}">
                  <a16:creationId xmlns:a16="http://schemas.microsoft.com/office/drawing/2014/main" id="{9A68C5A9-8B01-03DA-DAC9-01E458F1E631}"/>
                </a:ext>
              </a:extLst>
            </p:cNvPr>
            <p:cNvSpPr/>
            <p:nvPr/>
          </p:nvSpPr>
          <p:spPr>
            <a:xfrm>
              <a:off x="2710913" y="2689125"/>
              <a:ext cx="293525" cy="341400"/>
            </a:xfrm>
            <a:custGeom>
              <a:avLst/>
              <a:gdLst/>
              <a:ahLst/>
              <a:cxnLst/>
              <a:rect l="l" t="t" r="r" b="b"/>
              <a:pathLst>
                <a:path w="11741" h="13656" extrusionOk="0">
                  <a:moveTo>
                    <a:pt x="4655" y="0"/>
                  </a:moveTo>
                  <a:cubicBezTo>
                    <a:pt x="3539" y="0"/>
                    <a:pt x="2505" y="497"/>
                    <a:pt x="1751" y="1518"/>
                  </a:cubicBezTo>
                  <a:cubicBezTo>
                    <a:pt x="1" y="3899"/>
                    <a:pt x="429" y="8185"/>
                    <a:pt x="2703" y="11114"/>
                  </a:cubicBezTo>
                  <a:cubicBezTo>
                    <a:pt x="3998" y="12788"/>
                    <a:pt x="5612" y="13656"/>
                    <a:pt x="7086" y="13656"/>
                  </a:cubicBezTo>
                  <a:cubicBezTo>
                    <a:pt x="8201" y="13656"/>
                    <a:pt x="9236" y="13159"/>
                    <a:pt x="9990" y="12138"/>
                  </a:cubicBezTo>
                  <a:cubicBezTo>
                    <a:pt x="11740" y="9781"/>
                    <a:pt x="11312" y="5471"/>
                    <a:pt x="9038" y="2542"/>
                  </a:cubicBezTo>
                  <a:cubicBezTo>
                    <a:pt x="7743" y="868"/>
                    <a:pt x="6128" y="0"/>
                    <a:pt x="465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4;p21">
              <a:extLst>
                <a:ext uri="{FF2B5EF4-FFF2-40B4-BE49-F238E27FC236}">
                  <a16:creationId xmlns:a16="http://schemas.microsoft.com/office/drawing/2014/main" id="{C5069A64-14C8-9A77-690E-D6B85C1CA751}"/>
                </a:ext>
              </a:extLst>
            </p:cNvPr>
            <p:cNvSpPr/>
            <p:nvPr/>
          </p:nvSpPr>
          <p:spPr>
            <a:xfrm>
              <a:off x="2480538" y="2420875"/>
              <a:ext cx="754275" cy="877900"/>
            </a:xfrm>
            <a:custGeom>
              <a:avLst/>
              <a:gdLst/>
              <a:ahLst/>
              <a:cxnLst/>
              <a:rect l="l" t="t" r="r" b="b"/>
              <a:pathLst>
                <a:path w="30171" h="35116" extrusionOk="0">
                  <a:moveTo>
                    <a:pt x="12916" y="5369"/>
                  </a:moveTo>
                  <a:cubicBezTo>
                    <a:pt x="15546" y="5369"/>
                    <a:pt x="18429" y="6919"/>
                    <a:pt x="20741" y="9902"/>
                  </a:cubicBezTo>
                  <a:cubicBezTo>
                    <a:pt x="24801" y="15141"/>
                    <a:pt x="25563" y="22809"/>
                    <a:pt x="22444" y="27047"/>
                  </a:cubicBezTo>
                  <a:cubicBezTo>
                    <a:pt x="21097" y="28870"/>
                    <a:pt x="19253" y="29755"/>
                    <a:pt x="17266" y="29755"/>
                  </a:cubicBezTo>
                  <a:cubicBezTo>
                    <a:pt x="14631" y="29755"/>
                    <a:pt x="11744" y="28200"/>
                    <a:pt x="9430" y="25214"/>
                  </a:cubicBezTo>
                  <a:cubicBezTo>
                    <a:pt x="5370" y="19987"/>
                    <a:pt x="4608" y="12307"/>
                    <a:pt x="7739" y="8081"/>
                  </a:cubicBezTo>
                  <a:cubicBezTo>
                    <a:pt x="9083" y="6255"/>
                    <a:pt x="10927" y="5369"/>
                    <a:pt x="12916" y="5369"/>
                  </a:cubicBezTo>
                  <a:close/>
                  <a:moveTo>
                    <a:pt x="11963" y="0"/>
                  </a:moveTo>
                  <a:cubicBezTo>
                    <a:pt x="9097" y="0"/>
                    <a:pt x="6439" y="1276"/>
                    <a:pt x="4501" y="3902"/>
                  </a:cubicBezTo>
                  <a:cubicBezTo>
                    <a:pt x="0" y="9998"/>
                    <a:pt x="1096" y="21058"/>
                    <a:pt x="6942" y="28595"/>
                  </a:cubicBezTo>
                  <a:cubicBezTo>
                    <a:pt x="10270" y="32886"/>
                    <a:pt x="14420" y="35116"/>
                    <a:pt x="18208" y="35116"/>
                  </a:cubicBezTo>
                  <a:cubicBezTo>
                    <a:pt x="21074" y="35116"/>
                    <a:pt x="23732" y="33840"/>
                    <a:pt x="25670" y="31214"/>
                  </a:cubicBezTo>
                  <a:cubicBezTo>
                    <a:pt x="30171" y="25130"/>
                    <a:pt x="29075" y="14069"/>
                    <a:pt x="23229" y="6521"/>
                  </a:cubicBezTo>
                  <a:cubicBezTo>
                    <a:pt x="19901" y="2230"/>
                    <a:pt x="15751" y="0"/>
                    <a:pt x="1196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5;p21">
              <a:extLst>
                <a:ext uri="{FF2B5EF4-FFF2-40B4-BE49-F238E27FC236}">
                  <a16:creationId xmlns:a16="http://schemas.microsoft.com/office/drawing/2014/main" id="{F2B708BE-75B1-06C4-BD45-F93A10490540}"/>
                </a:ext>
              </a:extLst>
            </p:cNvPr>
            <p:cNvSpPr/>
            <p:nvPr/>
          </p:nvSpPr>
          <p:spPr>
            <a:xfrm>
              <a:off x="2249838" y="2152775"/>
              <a:ext cx="1215375" cy="1414325"/>
            </a:xfrm>
            <a:custGeom>
              <a:avLst/>
              <a:gdLst/>
              <a:ahLst/>
              <a:cxnLst/>
              <a:rect l="l" t="t" r="r" b="b"/>
              <a:pathLst>
                <a:path w="48615" h="56573" extrusionOk="0">
                  <a:moveTo>
                    <a:pt x="20242" y="5359"/>
                  </a:moveTo>
                  <a:cubicBezTo>
                    <a:pt x="25185" y="5359"/>
                    <a:pt x="30602" y="8271"/>
                    <a:pt x="34946" y="13875"/>
                  </a:cubicBezTo>
                  <a:cubicBezTo>
                    <a:pt x="42578" y="23722"/>
                    <a:pt x="44006" y="38164"/>
                    <a:pt x="38137" y="46106"/>
                  </a:cubicBezTo>
                  <a:cubicBezTo>
                    <a:pt x="35603" y="49541"/>
                    <a:pt x="32132" y="51210"/>
                    <a:pt x="28390" y="51210"/>
                  </a:cubicBezTo>
                  <a:cubicBezTo>
                    <a:pt x="23444" y="51210"/>
                    <a:pt x="18026" y="48294"/>
                    <a:pt x="13681" y="42688"/>
                  </a:cubicBezTo>
                  <a:cubicBezTo>
                    <a:pt x="6049" y="32842"/>
                    <a:pt x="4621" y="18412"/>
                    <a:pt x="10502" y="10458"/>
                  </a:cubicBezTo>
                  <a:cubicBezTo>
                    <a:pt x="13031" y="7027"/>
                    <a:pt x="16501" y="5359"/>
                    <a:pt x="20242" y="5359"/>
                  </a:cubicBezTo>
                  <a:close/>
                  <a:moveTo>
                    <a:pt x="19278" y="0"/>
                  </a:moveTo>
                  <a:cubicBezTo>
                    <a:pt x="14662" y="0"/>
                    <a:pt x="10381" y="2054"/>
                    <a:pt x="7264" y="6279"/>
                  </a:cubicBezTo>
                  <a:cubicBezTo>
                    <a:pt x="1" y="16102"/>
                    <a:pt x="1775" y="33914"/>
                    <a:pt x="11181" y="46058"/>
                  </a:cubicBezTo>
                  <a:cubicBezTo>
                    <a:pt x="16549" y="52978"/>
                    <a:pt x="23241" y="56573"/>
                    <a:pt x="29345" y="56573"/>
                  </a:cubicBezTo>
                  <a:cubicBezTo>
                    <a:pt x="33963" y="56573"/>
                    <a:pt x="38245" y="54515"/>
                    <a:pt x="41363" y="50285"/>
                  </a:cubicBezTo>
                  <a:cubicBezTo>
                    <a:pt x="48614" y="40462"/>
                    <a:pt x="46864" y="22662"/>
                    <a:pt x="37434" y="10506"/>
                  </a:cubicBezTo>
                  <a:cubicBezTo>
                    <a:pt x="32072" y="3591"/>
                    <a:pt x="25382" y="0"/>
                    <a:pt x="19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6;p21">
              <a:extLst>
                <a:ext uri="{FF2B5EF4-FFF2-40B4-BE49-F238E27FC236}">
                  <a16:creationId xmlns:a16="http://schemas.microsoft.com/office/drawing/2014/main" id="{80255921-95E2-61DA-66A2-CEA6D6A972D6}"/>
                </a:ext>
              </a:extLst>
            </p:cNvPr>
            <p:cNvSpPr/>
            <p:nvPr/>
          </p:nvSpPr>
          <p:spPr>
            <a:xfrm>
              <a:off x="2019463" y="1884450"/>
              <a:ext cx="1676425" cy="1950875"/>
            </a:xfrm>
            <a:custGeom>
              <a:avLst/>
              <a:gdLst/>
              <a:ahLst/>
              <a:cxnLst/>
              <a:rect l="l" t="t" r="r" b="b"/>
              <a:pathLst>
                <a:path w="67057" h="78035" extrusionOk="0">
                  <a:moveTo>
                    <a:pt x="27540" y="5363"/>
                  </a:moveTo>
                  <a:cubicBezTo>
                    <a:pt x="34801" y="5363"/>
                    <a:pt x="42759" y="9640"/>
                    <a:pt x="49138" y="17870"/>
                  </a:cubicBezTo>
                  <a:cubicBezTo>
                    <a:pt x="60353" y="32324"/>
                    <a:pt x="62449" y="53517"/>
                    <a:pt x="53817" y="65185"/>
                  </a:cubicBezTo>
                  <a:cubicBezTo>
                    <a:pt x="50103" y="70222"/>
                    <a:pt x="45007" y="72671"/>
                    <a:pt x="39512" y="72671"/>
                  </a:cubicBezTo>
                  <a:cubicBezTo>
                    <a:pt x="32252" y="72671"/>
                    <a:pt x="24297" y="68395"/>
                    <a:pt x="17919" y="60160"/>
                  </a:cubicBezTo>
                  <a:cubicBezTo>
                    <a:pt x="6704" y="45706"/>
                    <a:pt x="4608" y="24525"/>
                    <a:pt x="13240" y="12845"/>
                  </a:cubicBezTo>
                  <a:cubicBezTo>
                    <a:pt x="16952" y="7810"/>
                    <a:pt x="22047" y="5363"/>
                    <a:pt x="27540" y="5363"/>
                  </a:cubicBezTo>
                  <a:close/>
                  <a:moveTo>
                    <a:pt x="26581" y="0"/>
                  </a:moveTo>
                  <a:cubicBezTo>
                    <a:pt x="20211" y="0"/>
                    <a:pt x="14304" y="2836"/>
                    <a:pt x="10002" y="8666"/>
                  </a:cubicBezTo>
                  <a:cubicBezTo>
                    <a:pt x="0" y="22203"/>
                    <a:pt x="2429" y="46766"/>
                    <a:pt x="15431" y="63530"/>
                  </a:cubicBezTo>
                  <a:cubicBezTo>
                    <a:pt x="22827" y="73075"/>
                    <a:pt x="32053" y="78035"/>
                    <a:pt x="40474" y="78035"/>
                  </a:cubicBezTo>
                  <a:cubicBezTo>
                    <a:pt x="46841" y="78035"/>
                    <a:pt x="52749" y="75198"/>
                    <a:pt x="57055" y="69364"/>
                  </a:cubicBezTo>
                  <a:cubicBezTo>
                    <a:pt x="67056" y="55827"/>
                    <a:pt x="64628" y="31264"/>
                    <a:pt x="51626" y="14500"/>
                  </a:cubicBezTo>
                  <a:cubicBezTo>
                    <a:pt x="44231" y="4956"/>
                    <a:pt x="35002" y="0"/>
                    <a:pt x="2658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7;p21">
              <a:extLst>
                <a:ext uri="{FF2B5EF4-FFF2-40B4-BE49-F238E27FC236}">
                  <a16:creationId xmlns:a16="http://schemas.microsoft.com/office/drawing/2014/main" id="{81FBC6A5-985B-D4E6-1546-B6C026F4F1D8}"/>
                </a:ext>
              </a:extLst>
            </p:cNvPr>
            <p:cNvSpPr/>
            <p:nvPr/>
          </p:nvSpPr>
          <p:spPr>
            <a:xfrm>
              <a:off x="1789088" y="1616200"/>
              <a:ext cx="2136875" cy="2487350"/>
            </a:xfrm>
            <a:custGeom>
              <a:avLst/>
              <a:gdLst/>
              <a:ahLst/>
              <a:cxnLst/>
              <a:rect l="l" t="t" r="r" b="b"/>
              <a:pathLst>
                <a:path w="85475" h="99494" extrusionOk="0">
                  <a:moveTo>
                    <a:pt x="34837" y="5361"/>
                  </a:moveTo>
                  <a:cubicBezTo>
                    <a:pt x="44417" y="5361"/>
                    <a:pt x="54914" y="11004"/>
                    <a:pt x="63329" y="21861"/>
                  </a:cubicBezTo>
                  <a:cubicBezTo>
                    <a:pt x="78117" y="40922"/>
                    <a:pt x="80879" y="68866"/>
                    <a:pt x="69509" y="84273"/>
                  </a:cubicBezTo>
                  <a:cubicBezTo>
                    <a:pt x="64607" y="90908"/>
                    <a:pt x="57886" y="94133"/>
                    <a:pt x="50641" y="94133"/>
                  </a:cubicBezTo>
                  <a:cubicBezTo>
                    <a:pt x="41061" y="94133"/>
                    <a:pt x="30565" y="88494"/>
                    <a:pt x="22146" y="77641"/>
                  </a:cubicBezTo>
                  <a:cubicBezTo>
                    <a:pt x="7370" y="58567"/>
                    <a:pt x="4608" y="30624"/>
                    <a:pt x="15978" y="15217"/>
                  </a:cubicBezTo>
                  <a:cubicBezTo>
                    <a:pt x="20878" y="8585"/>
                    <a:pt x="27596" y="5361"/>
                    <a:pt x="34837" y="5361"/>
                  </a:cubicBezTo>
                  <a:close/>
                  <a:moveTo>
                    <a:pt x="33889" y="0"/>
                  </a:moveTo>
                  <a:cubicBezTo>
                    <a:pt x="25769" y="0"/>
                    <a:pt x="18238" y="3615"/>
                    <a:pt x="12752" y="11050"/>
                  </a:cubicBezTo>
                  <a:cubicBezTo>
                    <a:pt x="0" y="28314"/>
                    <a:pt x="3096" y="59639"/>
                    <a:pt x="19669" y="81011"/>
                  </a:cubicBezTo>
                  <a:cubicBezTo>
                    <a:pt x="29097" y="93177"/>
                    <a:pt x="40859" y="99493"/>
                    <a:pt x="51593" y="99493"/>
                  </a:cubicBezTo>
                  <a:cubicBezTo>
                    <a:pt x="59715" y="99493"/>
                    <a:pt x="67248" y="95877"/>
                    <a:pt x="72735" y="88440"/>
                  </a:cubicBezTo>
                  <a:cubicBezTo>
                    <a:pt x="85475" y="71176"/>
                    <a:pt x="82391" y="39863"/>
                    <a:pt x="65818" y="18479"/>
                  </a:cubicBezTo>
                  <a:cubicBezTo>
                    <a:pt x="56388" y="6318"/>
                    <a:pt x="44624" y="0"/>
                    <a:pt x="3388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קבוצה 51">
            <a:extLst>
              <a:ext uri="{FF2B5EF4-FFF2-40B4-BE49-F238E27FC236}">
                <a16:creationId xmlns:a16="http://schemas.microsoft.com/office/drawing/2014/main" id="{E6CEBC64-D815-87D8-8C35-0AA7B92E45D3}"/>
              </a:ext>
            </a:extLst>
          </p:cNvPr>
          <p:cNvGrpSpPr/>
          <p:nvPr/>
        </p:nvGrpSpPr>
        <p:grpSpPr>
          <a:xfrm>
            <a:off x="2056170" y="2244237"/>
            <a:ext cx="2075942" cy="2933970"/>
            <a:chOff x="2890830" y="2087907"/>
            <a:chExt cx="2075942" cy="2933970"/>
          </a:xfrm>
        </p:grpSpPr>
        <p:grpSp>
          <p:nvGrpSpPr>
            <p:cNvPr id="32" name="Google Shape;318;p21">
              <a:extLst>
                <a:ext uri="{FF2B5EF4-FFF2-40B4-BE49-F238E27FC236}">
                  <a16:creationId xmlns:a16="http://schemas.microsoft.com/office/drawing/2014/main" id="{BBCD1038-3E76-22E1-AD33-5492AE07A4C4}"/>
                </a:ext>
              </a:extLst>
            </p:cNvPr>
            <p:cNvGrpSpPr/>
            <p:nvPr/>
          </p:nvGrpSpPr>
          <p:grpSpPr>
            <a:xfrm>
              <a:off x="2893006" y="2087907"/>
              <a:ext cx="1299119" cy="1829961"/>
              <a:chOff x="1714715" y="1072524"/>
              <a:chExt cx="1299119" cy="1829961"/>
            </a:xfrm>
          </p:grpSpPr>
          <p:sp>
            <p:nvSpPr>
              <p:cNvPr id="33" name="Google Shape;319;p21">
                <a:extLst>
                  <a:ext uri="{FF2B5EF4-FFF2-40B4-BE49-F238E27FC236}">
                    <a16:creationId xmlns:a16="http://schemas.microsoft.com/office/drawing/2014/main" id="{5DCAE237-BE99-6FBC-755F-ECBBEF37569E}"/>
                  </a:ext>
                </a:extLst>
              </p:cNvPr>
              <p:cNvSpPr/>
              <p:nvPr/>
            </p:nvSpPr>
            <p:spPr>
              <a:xfrm>
                <a:off x="2432696" y="1072524"/>
                <a:ext cx="291085" cy="678625"/>
              </a:xfrm>
              <a:custGeom>
                <a:avLst/>
                <a:gdLst/>
                <a:ahLst/>
                <a:cxnLst/>
                <a:rect l="l" t="t" r="r" b="b"/>
                <a:pathLst>
                  <a:path w="9633" h="22458" extrusionOk="0">
                    <a:moveTo>
                      <a:pt x="8686" y="1"/>
                    </a:moveTo>
                    <a:cubicBezTo>
                      <a:pt x="8412" y="1"/>
                      <a:pt x="8135" y="127"/>
                      <a:pt x="7954" y="407"/>
                    </a:cubicBezTo>
                    <a:lnTo>
                      <a:pt x="441" y="12027"/>
                    </a:lnTo>
                    <a:cubicBezTo>
                      <a:pt x="155" y="12468"/>
                      <a:pt x="1" y="12992"/>
                      <a:pt x="13" y="13528"/>
                    </a:cubicBezTo>
                    <a:lnTo>
                      <a:pt x="72" y="22457"/>
                    </a:lnTo>
                    <a:lnTo>
                      <a:pt x="9633" y="7658"/>
                    </a:lnTo>
                    <a:lnTo>
                      <a:pt x="9585" y="883"/>
                    </a:lnTo>
                    <a:cubicBezTo>
                      <a:pt x="9578" y="337"/>
                      <a:pt x="9135" y="1"/>
                      <a:pt x="86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20;p21">
                <a:extLst>
                  <a:ext uri="{FF2B5EF4-FFF2-40B4-BE49-F238E27FC236}">
                    <a16:creationId xmlns:a16="http://schemas.microsoft.com/office/drawing/2014/main" id="{EC94B62E-F017-9A99-8ACF-1500540E31C4}"/>
                  </a:ext>
                </a:extLst>
              </p:cNvPr>
              <p:cNvSpPr/>
              <p:nvPr/>
            </p:nvSpPr>
            <p:spPr>
              <a:xfrm>
                <a:off x="2492219" y="1257176"/>
                <a:ext cx="521614" cy="532402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619" extrusionOk="0">
                    <a:moveTo>
                      <a:pt x="16122" y="1"/>
                    </a:moveTo>
                    <a:cubicBezTo>
                      <a:pt x="16002" y="1"/>
                      <a:pt x="15878" y="26"/>
                      <a:pt x="15752" y="81"/>
                    </a:cubicBezTo>
                    <a:lnTo>
                      <a:pt x="9561" y="2820"/>
                    </a:lnTo>
                    <a:lnTo>
                      <a:pt x="0" y="17619"/>
                    </a:lnTo>
                    <a:lnTo>
                      <a:pt x="8168" y="14011"/>
                    </a:lnTo>
                    <a:cubicBezTo>
                      <a:pt x="8656" y="13797"/>
                      <a:pt x="9073" y="13440"/>
                      <a:pt x="9358" y="12987"/>
                    </a:cubicBezTo>
                    <a:lnTo>
                      <a:pt x="16859" y="1367"/>
                    </a:lnTo>
                    <a:cubicBezTo>
                      <a:pt x="17262" y="743"/>
                      <a:pt x="16772" y="1"/>
                      <a:pt x="16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21;p21">
                <a:extLst>
                  <a:ext uri="{FF2B5EF4-FFF2-40B4-BE49-F238E27FC236}">
                    <a16:creationId xmlns:a16="http://schemas.microsoft.com/office/drawing/2014/main" id="{A860DC96-38D3-81B5-D9F0-DBA00ADE40E3}"/>
                  </a:ext>
                </a:extLst>
              </p:cNvPr>
              <p:cNvSpPr/>
              <p:nvPr/>
            </p:nvSpPr>
            <p:spPr>
              <a:xfrm>
                <a:off x="1714715" y="1204987"/>
                <a:ext cx="1132250" cy="1697498"/>
              </a:xfrm>
              <a:custGeom>
                <a:avLst/>
                <a:gdLst/>
                <a:ahLst/>
                <a:cxnLst/>
                <a:rect l="l" t="t" r="r" b="b"/>
                <a:pathLst>
                  <a:path w="37470" h="56176" extrusionOk="0">
                    <a:moveTo>
                      <a:pt x="36086" y="0"/>
                    </a:moveTo>
                    <a:cubicBezTo>
                      <a:pt x="35689" y="0"/>
                      <a:pt x="35299" y="193"/>
                      <a:pt x="35064" y="549"/>
                    </a:cubicBezTo>
                    <a:lnTo>
                      <a:pt x="357" y="54306"/>
                    </a:lnTo>
                    <a:cubicBezTo>
                      <a:pt x="0" y="54866"/>
                      <a:pt x="155" y="55616"/>
                      <a:pt x="715" y="55985"/>
                    </a:cubicBezTo>
                    <a:cubicBezTo>
                      <a:pt x="921" y="56114"/>
                      <a:pt x="1149" y="56176"/>
                      <a:pt x="1373" y="56176"/>
                    </a:cubicBezTo>
                    <a:cubicBezTo>
                      <a:pt x="1771" y="56176"/>
                      <a:pt x="2157" y="55981"/>
                      <a:pt x="2393" y="55616"/>
                    </a:cubicBezTo>
                    <a:lnTo>
                      <a:pt x="37100" y="1871"/>
                    </a:lnTo>
                    <a:cubicBezTo>
                      <a:pt x="37469" y="1311"/>
                      <a:pt x="37302" y="561"/>
                      <a:pt x="36743" y="192"/>
                    </a:cubicBezTo>
                    <a:cubicBezTo>
                      <a:pt x="36540" y="63"/>
                      <a:pt x="36312" y="0"/>
                      <a:pt x="360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22;p21">
                <a:extLst>
                  <a:ext uri="{FF2B5EF4-FFF2-40B4-BE49-F238E27FC236}">
                    <a16:creationId xmlns:a16="http://schemas.microsoft.com/office/drawing/2014/main" id="{4ED57EE2-29F4-FBC0-2B43-45E470A9210A}"/>
                  </a:ext>
                </a:extLst>
              </p:cNvPr>
              <p:cNvSpPr/>
              <p:nvPr/>
            </p:nvSpPr>
            <p:spPr>
              <a:xfrm>
                <a:off x="1714715" y="1204987"/>
                <a:ext cx="1132250" cy="1697498"/>
              </a:xfrm>
              <a:custGeom>
                <a:avLst/>
                <a:gdLst/>
                <a:ahLst/>
                <a:cxnLst/>
                <a:rect l="l" t="t" r="r" b="b"/>
                <a:pathLst>
                  <a:path w="37470" h="56176" extrusionOk="0">
                    <a:moveTo>
                      <a:pt x="36086" y="0"/>
                    </a:moveTo>
                    <a:cubicBezTo>
                      <a:pt x="35689" y="0"/>
                      <a:pt x="35299" y="193"/>
                      <a:pt x="35064" y="549"/>
                    </a:cubicBezTo>
                    <a:lnTo>
                      <a:pt x="357" y="54306"/>
                    </a:lnTo>
                    <a:cubicBezTo>
                      <a:pt x="0" y="54866"/>
                      <a:pt x="155" y="55616"/>
                      <a:pt x="715" y="55985"/>
                    </a:cubicBezTo>
                    <a:cubicBezTo>
                      <a:pt x="921" y="56114"/>
                      <a:pt x="1149" y="56176"/>
                      <a:pt x="1373" y="56176"/>
                    </a:cubicBezTo>
                    <a:cubicBezTo>
                      <a:pt x="1771" y="56176"/>
                      <a:pt x="2157" y="55981"/>
                      <a:pt x="2393" y="55616"/>
                    </a:cubicBezTo>
                    <a:lnTo>
                      <a:pt x="37100" y="1871"/>
                    </a:lnTo>
                    <a:cubicBezTo>
                      <a:pt x="37469" y="1311"/>
                      <a:pt x="37302" y="561"/>
                      <a:pt x="36743" y="192"/>
                    </a:cubicBezTo>
                    <a:cubicBezTo>
                      <a:pt x="36540" y="63"/>
                      <a:pt x="36312" y="0"/>
                      <a:pt x="36086" y="0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23;p21">
              <a:extLst>
                <a:ext uri="{FF2B5EF4-FFF2-40B4-BE49-F238E27FC236}">
                  <a16:creationId xmlns:a16="http://schemas.microsoft.com/office/drawing/2014/main" id="{E4467E77-CD57-2B8E-18A8-299CC1C6FC6D}"/>
                </a:ext>
              </a:extLst>
            </p:cNvPr>
            <p:cNvGrpSpPr/>
            <p:nvPr/>
          </p:nvGrpSpPr>
          <p:grpSpPr>
            <a:xfrm>
              <a:off x="2895877" y="2825267"/>
              <a:ext cx="1936113" cy="1097890"/>
              <a:chOff x="1717586" y="1809884"/>
              <a:chExt cx="1936113" cy="1097890"/>
            </a:xfrm>
          </p:grpSpPr>
          <p:sp>
            <p:nvSpPr>
              <p:cNvPr id="38" name="Google Shape;324;p21">
                <a:extLst>
                  <a:ext uri="{FF2B5EF4-FFF2-40B4-BE49-F238E27FC236}">
                    <a16:creationId xmlns:a16="http://schemas.microsoft.com/office/drawing/2014/main" id="{0E2D8EE2-9F2D-61FB-C903-BBB570AFB8FC}"/>
                  </a:ext>
                </a:extLst>
              </p:cNvPr>
              <p:cNvSpPr/>
              <p:nvPr/>
            </p:nvSpPr>
            <p:spPr>
              <a:xfrm>
                <a:off x="2912378" y="1809884"/>
                <a:ext cx="591387" cy="453776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15017" extrusionOk="0">
                    <a:moveTo>
                      <a:pt x="18451" y="1"/>
                    </a:moveTo>
                    <a:cubicBezTo>
                      <a:pt x="18321" y="1"/>
                      <a:pt x="18185" y="31"/>
                      <a:pt x="18050" y="98"/>
                    </a:cubicBezTo>
                    <a:lnTo>
                      <a:pt x="5656" y="6242"/>
                    </a:lnTo>
                    <a:cubicBezTo>
                      <a:pt x="5180" y="6480"/>
                      <a:pt x="4775" y="6849"/>
                      <a:pt x="4513" y="7314"/>
                    </a:cubicBezTo>
                    <a:lnTo>
                      <a:pt x="1" y="15017"/>
                    </a:lnTo>
                    <a:lnTo>
                      <a:pt x="15776" y="7194"/>
                    </a:lnTo>
                    <a:lnTo>
                      <a:pt x="19205" y="1337"/>
                    </a:lnTo>
                    <a:cubicBezTo>
                      <a:pt x="19570" y="705"/>
                      <a:pt x="19077" y="1"/>
                      <a:pt x="18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5;p21">
                <a:extLst>
                  <a:ext uri="{FF2B5EF4-FFF2-40B4-BE49-F238E27FC236}">
                    <a16:creationId xmlns:a16="http://schemas.microsoft.com/office/drawing/2014/main" id="{9EF71D0A-58A3-FBF4-B28B-ACCB9939310B}"/>
                  </a:ext>
                </a:extLst>
              </p:cNvPr>
              <p:cNvSpPr/>
              <p:nvPr/>
            </p:nvSpPr>
            <p:spPr>
              <a:xfrm>
                <a:off x="2940596" y="2086500"/>
                <a:ext cx="713103" cy="269480"/>
              </a:xfrm>
              <a:custGeom>
                <a:avLst/>
                <a:gdLst/>
                <a:ahLst/>
                <a:cxnLst/>
                <a:rect l="l" t="t" r="r" b="b"/>
                <a:pathLst>
                  <a:path w="23599" h="8918" extrusionOk="0">
                    <a:moveTo>
                      <a:pt x="15788" y="0"/>
                    </a:moveTo>
                    <a:lnTo>
                      <a:pt x="0" y="7823"/>
                    </a:lnTo>
                    <a:lnTo>
                      <a:pt x="8870" y="8894"/>
                    </a:lnTo>
                    <a:cubicBezTo>
                      <a:pt x="8984" y="8910"/>
                      <a:pt x="9099" y="8918"/>
                      <a:pt x="9213" y="8918"/>
                    </a:cubicBezTo>
                    <a:cubicBezTo>
                      <a:pt x="9625" y="8918"/>
                      <a:pt x="10034" y="8819"/>
                      <a:pt x="10406" y="8632"/>
                    </a:cubicBezTo>
                    <a:lnTo>
                      <a:pt x="22801" y="2489"/>
                    </a:lnTo>
                    <a:cubicBezTo>
                      <a:pt x="23598" y="2096"/>
                      <a:pt x="23396" y="917"/>
                      <a:pt x="22515" y="810"/>
                    </a:cubicBezTo>
                    <a:lnTo>
                      <a:pt x="15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6;p21">
                <a:extLst>
                  <a:ext uri="{FF2B5EF4-FFF2-40B4-BE49-F238E27FC236}">
                    <a16:creationId xmlns:a16="http://schemas.microsoft.com/office/drawing/2014/main" id="{E95FB769-F8FC-5543-F516-AD7417C20E82}"/>
                  </a:ext>
                </a:extLst>
              </p:cNvPr>
              <p:cNvSpPr/>
              <p:nvPr/>
            </p:nvSpPr>
            <p:spPr>
              <a:xfrm>
                <a:off x="1717586" y="1975382"/>
                <a:ext cx="1815467" cy="932391"/>
              </a:xfrm>
              <a:custGeom>
                <a:avLst/>
                <a:gdLst/>
                <a:ahLst/>
                <a:cxnLst/>
                <a:rect l="l" t="t" r="r" b="b"/>
                <a:pathLst>
                  <a:path w="60080" h="30856" extrusionOk="0">
                    <a:moveTo>
                      <a:pt x="58702" y="1"/>
                    </a:moveTo>
                    <a:cubicBezTo>
                      <a:pt x="58520" y="1"/>
                      <a:pt x="58336" y="42"/>
                      <a:pt x="58162" y="129"/>
                    </a:cubicBezTo>
                    <a:lnTo>
                      <a:pt x="846" y="28561"/>
                    </a:lnTo>
                    <a:cubicBezTo>
                      <a:pt x="250" y="28859"/>
                      <a:pt x="0" y="29585"/>
                      <a:pt x="298" y="30180"/>
                    </a:cubicBezTo>
                    <a:cubicBezTo>
                      <a:pt x="509" y="30611"/>
                      <a:pt x="936" y="30856"/>
                      <a:pt x="1378" y="30856"/>
                    </a:cubicBezTo>
                    <a:cubicBezTo>
                      <a:pt x="1560" y="30856"/>
                      <a:pt x="1744" y="30814"/>
                      <a:pt x="1917" y="30728"/>
                    </a:cubicBezTo>
                    <a:lnTo>
                      <a:pt x="59234" y="2296"/>
                    </a:lnTo>
                    <a:cubicBezTo>
                      <a:pt x="59841" y="1998"/>
                      <a:pt x="60079" y="1272"/>
                      <a:pt x="59782" y="677"/>
                    </a:cubicBezTo>
                    <a:cubicBezTo>
                      <a:pt x="59571" y="246"/>
                      <a:pt x="59144" y="1"/>
                      <a:pt x="58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7;p21">
                <a:extLst>
                  <a:ext uri="{FF2B5EF4-FFF2-40B4-BE49-F238E27FC236}">
                    <a16:creationId xmlns:a16="http://schemas.microsoft.com/office/drawing/2014/main" id="{75E456EC-1548-374A-430C-103BF6EB2B6A}"/>
                  </a:ext>
                </a:extLst>
              </p:cNvPr>
              <p:cNvSpPr/>
              <p:nvPr/>
            </p:nvSpPr>
            <p:spPr>
              <a:xfrm>
                <a:off x="1717586" y="1975382"/>
                <a:ext cx="1815467" cy="932391"/>
              </a:xfrm>
              <a:custGeom>
                <a:avLst/>
                <a:gdLst/>
                <a:ahLst/>
                <a:cxnLst/>
                <a:rect l="l" t="t" r="r" b="b"/>
                <a:pathLst>
                  <a:path w="60080" h="30856" extrusionOk="0">
                    <a:moveTo>
                      <a:pt x="58702" y="1"/>
                    </a:moveTo>
                    <a:cubicBezTo>
                      <a:pt x="58520" y="1"/>
                      <a:pt x="58336" y="42"/>
                      <a:pt x="58162" y="129"/>
                    </a:cubicBezTo>
                    <a:lnTo>
                      <a:pt x="846" y="28561"/>
                    </a:lnTo>
                    <a:cubicBezTo>
                      <a:pt x="250" y="28859"/>
                      <a:pt x="0" y="29585"/>
                      <a:pt x="298" y="30180"/>
                    </a:cubicBezTo>
                    <a:cubicBezTo>
                      <a:pt x="509" y="30611"/>
                      <a:pt x="936" y="30856"/>
                      <a:pt x="1378" y="30856"/>
                    </a:cubicBezTo>
                    <a:cubicBezTo>
                      <a:pt x="1560" y="30856"/>
                      <a:pt x="1744" y="30814"/>
                      <a:pt x="1917" y="30728"/>
                    </a:cubicBezTo>
                    <a:lnTo>
                      <a:pt x="59234" y="2296"/>
                    </a:lnTo>
                    <a:cubicBezTo>
                      <a:pt x="59841" y="1998"/>
                      <a:pt x="60079" y="1272"/>
                      <a:pt x="59782" y="677"/>
                    </a:cubicBezTo>
                    <a:cubicBezTo>
                      <a:pt x="59571" y="246"/>
                      <a:pt x="59144" y="1"/>
                      <a:pt x="58702" y="1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328;p21">
              <a:extLst>
                <a:ext uri="{FF2B5EF4-FFF2-40B4-BE49-F238E27FC236}">
                  <a16:creationId xmlns:a16="http://schemas.microsoft.com/office/drawing/2014/main" id="{2F5D49AA-0948-921D-A044-ADD52FBCF3D4}"/>
                </a:ext>
              </a:extLst>
            </p:cNvPr>
            <p:cNvGrpSpPr/>
            <p:nvPr/>
          </p:nvGrpSpPr>
          <p:grpSpPr>
            <a:xfrm>
              <a:off x="2901255" y="3697085"/>
              <a:ext cx="2065517" cy="387639"/>
              <a:chOff x="1722964" y="2681702"/>
              <a:chExt cx="2065517" cy="387639"/>
            </a:xfrm>
          </p:grpSpPr>
          <p:sp>
            <p:nvSpPr>
              <p:cNvPr id="43" name="Google Shape;329;p21">
                <a:extLst>
                  <a:ext uri="{FF2B5EF4-FFF2-40B4-BE49-F238E27FC236}">
                    <a16:creationId xmlns:a16="http://schemas.microsoft.com/office/drawing/2014/main" id="{E00FD133-D13B-F992-A0F6-3E2800672753}"/>
                  </a:ext>
                </a:extLst>
              </p:cNvPr>
              <p:cNvSpPr/>
              <p:nvPr/>
            </p:nvSpPr>
            <p:spPr>
              <a:xfrm>
                <a:off x="3062778" y="2681702"/>
                <a:ext cx="725703" cy="161573"/>
              </a:xfrm>
              <a:custGeom>
                <a:avLst/>
                <a:gdLst/>
                <a:ahLst/>
                <a:cxnLst/>
                <a:rect l="l" t="t" r="r" b="b"/>
                <a:pathLst>
                  <a:path w="24016" h="5347" extrusionOk="0">
                    <a:moveTo>
                      <a:pt x="8966" y="1"/>
                    </a:moveTo>
                    <a:cubicBezTo>
                      <a:pt x="8430" y="1"/>
                      <a:pt x="7907" y="155"/>
                      <a:pt x="7466" y="453"/>
                    </a:cubicBezTo>
                    <a:lnTo>
                      <a:pt x="1" y="5347"/>
                    </a:lnTo>
                    <a:lnTo>
                      <a:pt x="17610" y="5347"/>
                    </a:lnTo>
                    <a:lnTo>
                      <a:pt x="23289" y="1632"/>
                    </a:lnTo>
                    <a:cubicBezTo>
                      <a:pt x="24016" y="1144"/>
                      <a:pt x="23682" y="1"/>
                      <a:pt x="228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30;p21">
                <a:extLst>
                  <a:ext uri="{FF2B5EF4-FFF2-40B4-BE49-F238E27FC236}">
                    <a16:creationId xmlns:a16="http://schemas.microsoft.com/office/drawing/2014/main" id="{1F63E6F3-7CC9-301A-AC63-91451EC89A13}"/>
                  </a:ext>
                </a:extLst>
              </p:cNvPr>
              <p:cNvSpPr/>
              <p:nvPr/>
            </p:nvSpPr>
            <p:spPr>
              <a:xfrm>
                <a:off x="3062778" y="2907768"/>
                <a:ext cx="725703" cy="161573"/>
              </a:xfrm>
              <a:custGeom>
                <a:avLst/>
                <a:gdLst/>
                <a:ahLst/>
                <a:cxnLst/>
                <a:rect l="l" t="t" r="r" b="b"/>
                <a:pathLst>
                  <a:path w="24016" h="5347" extrusionOk="0">
                    <a:moveTo>
                      <a:pt x="1" y="0"/>
                    </a:moveTo>
                    <a:lnTo>
                      <a:pt x="7466" y="4894"/>
                    </a:lnTo>
                    <a:cubicBezTo>
                      <a:pt x="7907" y="5192"/>
                      <a:pt x="8430" y="5346"/>
                      <a:pt x="8966" y="5346"/>
                    </a:cubicBezTo>
                    <a:lnTo>
                      <a:pt x="22801" y="5346"/>
                    </a:lnTo>
                    <a:cubicBezTo>
                      <a:pt x="23682" y="5346"/>
                      <a:pt x="24016" y="4203"/>
                      <a:pt x="23289" y="3715"/>
                    </a:cubicBez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31;p21">
                <a:extLst>
                  <a:ext uri="{FF2B5EF4-FFF2-40B4-BE49-F238E27FC236}">
                    <a16:creationId xmlns:a16="http://schemas.microsoft.com/office/drawing/2014/main" id="{95BFD519-0AC2-B564-61BB-EDB4A4997168}"/>
                  </a:ext>
                </a:extLst>
              </p:cNvPr>
              <p:cNvSpPr/>
              <p:nvPr/>
            </p:nvSpPr>
            <p:spPr>
              <a:xfrm>
                <a:off x="1722964" y="2839845"/>
                <a:ext cx="2006533" cy="73429"/>
              </a:xfrm>
              <a:custGeom>
                <a:avLst/>
                <a:gdLst/>
                <a:ahLst/>
                <a:cxnLst/>
                <a:rect l="l" t="t" r="r" b="b"/>
                <a:pathLst>
                  <a:path w="66403" h="2430" extrusionOk="0">
                    <a:moveTo>
                      <a:pt x="1204" y="1"/>
                    </a:moveTo>
                    <a:cubicBezTo>
                      <a:pt x="537" y="1"/>
                      <a:pt x="1" y="548"/>
                      <a:pt x="1" y="1215"/>
                    </a:cubicBezTo>
                    <a:cubicBezTo>
                      <a:pt x="1" y="1882"/>
                      <a:pt x="537" y="2429"/>
                      <a:pt x="1204" y="2429"/>
                    </a:cubicBezTo>
                    <a:lnTo>
                      <a:pt x="65200" y="2429"/>
                    </a:lnTo>
                    <a:cubicBezTo>
                      <a:pt x="65866" y="2429"/>
                      <a:pt x="66402" y="1882"/>
                      <a:pt x="66402" y="1215"/>
                    </a:cubicBezTo>
                    <a:cubicBezTo>
                      <a:pt x="66402" y="548"/>
                      <a:pt x="65866" y="1"/>
                      <a:pt x="652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32;p21">
                <a:extLst>
                  <a:ext uri="{FF2B5EF4-FFF2-40B4-BE49-F238E27FC236}">
                    <a16:creationId xmlns:a16="http://schemas.microsoft.com/office/drawing/2014/main" id="{CA288B17-C81C-4728-7289-E2505CBC2FBA}"/>
                  </a:ext>
                </a:extLst>
              </p:cNvPr>
              <p:cNvSpPr/>
              <p:nvPr/>
            </p:nvSpPr>
            <p:spPr>
              <a:xfrm>
                <a:off x="1722964" y="2839845"/>
                <a:ext cx="2006533" cy="73429"/>
              </a:xfrm>
              <a:custGeom>
                <a:avLst/>
                <a:gdLst/>
                <a:ahLst/>
                <a:cxnLst/>
                <a:rect l="l" t="t" r="r" b="b"/>
                <a:pathLst>
                  <a:path w="66403" h="2430" extrusionOk="0">
                    <a:moveTo>
                      <a:pt x="1204" y="1"/>
                    </a:moveTo>
                    <a:cubicBezTo>
                      <a:pt x="537" y="1"/>
                      <a:pt x="1" y="548"/>
                      <a:pt x="1" y="1215"/>
                    </a:cubicBezTo>
                    <a:cubicBezTo>
                      <a:pt x="1" y="1882"/>
                      <a:pt x="537" y="2429"/>
                      <a:pt x="1204" y="2429"/>
                    </a:cubicBezTo>
                    <a:lnTo>
                      <a:pt x="65200" y="2429"/>
                    </a:lnTo>
                    <a:cubicBezTo>
                      <a:pt x="65866" y="2429"/>
                      <a:pt x="66402" y="1882"/>
                      <a:pt x="66402" y="1215"/>
                    </a:cubicBezTo>
                    <a:cubicBezTo>
                      <a:pt x="66402" y="548"/>
                      <a:pt x="65866" y="1"/>
                      <a:pt x="65200" y="1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333;p21">
              <a:extLst>
                <a:ext uri="{FF2B5EF4-FFF2-40B4-BE49-F238E27FC236}">
                  <a16:creationId xmlns:a16="http://schemas.microsoft.com/office/drawing/2014/main" id="{2440B734-50DA-24A3-B5CD-E04387F2B234}"/>
                </a:ext>
              </a:extLst>
            </p:cNvPr>
            <p:cNvGrpSpPr/>
            <p:nvPr/>
          </p:nvGrpSpPr>
          <p:grpSpPr>
            <a:xfrm>
              <a:off x="2890830" y="3865532"/>
              <a:ext cx="1911904" cy="1156345"/>
              <a:chOff x="1712539" y="2850149"/>
              <a:chExt cx="1911904" cy="1156345"/>
            </a:xfrm>
          </p:grpSpPr>
          <p:sp>
            <p:nvSpPr>
              <p:cNvPr id="48" name="Google Shape;334;p21">
                <a:extLst>
                  <a:ext uri="{FF2B5EF4-FFF2-40B4-BE49-F238E27FC236}">
                    <a16:creationId xmlns:a16="http://schemas.microsoft.com/office/drawing/2014/main" id="{55938801-640E-2B9E-F85C-CE02FA5B6B3D}"/>
                  </a:ext>
                </a:extLst>
              </p:cNvPr>
              <p:cNvSpPr/>
              <p:nvPr/>
            </p:nvSpPr>
            <p:spPr>
              <a:xfrm>
                <a:off x="2917445" y="3451219"/>
                <a:ext cx="706999" cy="276309"/>
              </a:xfrm>
              <a:custGeom>
                <a:avLst/>
                <a:gdLst/>
                <a:ahLst/>
                <a:cxnLst/>
                <a:rect l="l" t="t" r="r" b="b"/>
                <a:pathLst>
                  <a:path w="23397" h="9144" extrusionOk="0">
                    <a:moveTo>
                      <a:pt x="9148" y="1"/>
                    </a:moveTo>
                    <a:cubicBezTo>
                      <a:pt x="9068" y="1"/>
                      <a:pt x="8987" y="5"/>
                      <a:pt x="8906" y="12"/>
                    </a:cubicBezTo>
                    <a:lnTo>
                      <a:pt x="0" y="786"/>
                    </a:lnTo>
                    <a:lnTo>
                      <a:pt x="15514" y="9144"/>
                    </a:lnTo>
                    <a:lnTo>
                      <a:pt x="22277" y="8549"/>
                    </a:lnTo>
                    <a:cubicBezTo>
                      <a:pt x="23146" y="8477"/>
                      <a:pt x="23396" y="7298"/>
                      <a:pt x="22610" y="6882"/>
                    </a:cubicBezTo>
                    <a:lnTo>
                      <a:pt x="10430" y="333"/>
                    </a:lnTo>
                    <a:cubicBezTo>
                      <a:pt x="10037" y="112"/>
                      <a:pt x="9593" y="1"/>
                      <a:pt x="9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5;p21">
                <a:extLst>
                  <a:ext uri="{FF2B5EF4-FFF2-40B4-BE49-F238E27FC236}">
                    <a16:creationId xmlns:a16="http://schemas.microsoft.com/office/drawing/2014/main" id="{62C5798B-19D4-7BE6-2C9F-813EEF993CD5}"/>
                  </a:ext>
                </a:extLst>
              </p:cNvPr>
              <p:cNvSpPr/>
              <p:nvPr/>
            </p:nvSpPr>
            <p:spPr>
              <a:xfrm>
                <a:off x="2885906" y="3533983"/>
                <a:ext cx="576610" cy="472511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15637" extrusionOk="0">
                    <a:moveTo>
                      <a:pt x="0" y="1"/>
                    </a:moveTo>
                    <a:lnTo>
                      <a:pt x="4251" y="7859"/>
                    </a:lnTo>
                    <a:cubicBezTo>
                      <a:pt x="4501" y="8323"/>
                      <a:pt x="4894" y="8716"/>
                      <a:pt x="5358" y="8966"/>
                    </a:cubicBezTo>
                    <a:lnTo>
                      <a:pt x="17538" y="15527"/>
                    </a:lnTo>
                    <a:cubicBezTo>
                      <a:pt x="17679" y="15603"/>
                      <a:pt x="17823" y="15637"/>
                      <a:pt x="17961" y="15637"/>
                    </a:cubicBezTo>
                    <a:cubicBezTo>
                      <a:pt x="18579" y="15637"/>
                      <a:pt x="19081" y="14955"/>
                      <a:pt x="18741" y="14312"/>
                    </a:cubicBezTo>
                    <a:lnTo>
                      <a:pt x="15514" y="83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6;p21">
                <a:extLst>
                  <a:ext uri="{FF2B5EF4-FFF2-40B4-BE49-F238E27FC236}">
                    <a16:creationId xmlns:a16="http://schemas.microsoft.com/office/drawing/2014/main" id="{8874474F-0A04-0AE4-5909-3F7A3B431ACF}"/>
                  </a:ext>
                </a:extLst>
              </p:cNvPr>
              <p:cNvSpPr/>
              <p:nvPr/>
            </p:nvSpPr>
            <p:spPr>
              <a:xfrm>
                <a:off x="1712539" y="2850149"/>
                <a:ext cx="1786338" cy="989502"/>
              </a:xfrm>
              <a:custGeom>
                <a:avLst/>
                <a:gdLst/>
                <a:ahLst/>
                <a:cxnLst/>
                <a:rect l="l" t="t" r="r" b="b"/>
                <a:pathLst>
                  <a:path w="59116" h="32746" extrusionOk="0">
                    <a:moveTo>
                      <a:pt x="1383" y="1"/>
                    </a:moveTo>
                    <a:cubicBezTo>
                      <a:pt x="953" y="1"/>
                      <a:pt x="536" y="233"/>
                      <a:pt x="322" y="636"/>
                    </a:cubicBezTo>
                    <a:cubicBezTo>
                      <a:pt x="1" y="1219"/>
                      <a:pt x="227" y="1957"/>
                      <a:pt x="810" y="2279"/>
                    </a:cubicBezTo>
                    <a:lnTo>
                      <a:pt x="57163" y="32604"/>
                    </a:lnTo>
                    <a:cubicBezTo>
                      <a:pt x="57343" y="32700"/>
                      <a:pt x="57537" y="32745"/>
                      <a:pt x="57729" y="32745"/>
                    </a:cubicBezTo>
                    <a:cubicBezTo>
                      <a:pt x="58161" y="32745"/>
                      <a:pt x="58580" y="32516"/>
                      <a:pt x="58794" y="32104"/>
                    </a:cubicBezTo>
                    <a:cubicBezTo>
                      <a:pt x="59115" y="31521"/>
                      <a:pt x="58889" y="30782"/>
                      <a:pt x="58306" y="30473"/>
                    </a:cubicBezTo>
                    <a:lnTo>
                      <a:pt x="1953" y="148"/>
                    </a:lnTo>
                    <a:cubicBezTo>
                      <a:pt x="1772" y="48"/>
                      <a:pt x="1576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7;p21">
                <a:extLst>
                  <a:ext uri="{FF2B5EF4-FFF2-40B4-BE49-F238E27FC236}">
                    <a16:creationId xmlns:a16="http://schemas.microsoft.com/office/drawing/2014/main" id="{662A37BA-A9AA-28B2-1EEA-5763FDEFCB8A}"/>
                  </a:ext>
                </a:extLst>
              </p:cNvPr>
              <p:cNvSpPr/>
              <p:nvPr/>
            </p:nvSpPr>
            <p:spPr>
              <a:xfrm>
                <a:off x="1712539" y="2850149"/>
                <a:ext cx="1786338" cy="989502"/>
              </a:xfrm>
              <a:custGeom>
                <a:avLst/>
                <a:gdLst/>
                <a:ahLst/>
                <a:cxnLst/>
                <a:rect l="l" t="t" r="r" b="b"/>
                <a:pathLst>
                  <a:path w="59116" h="32746" extrusionOk="0">
                    <a:moveTo>
                      <a:pt x="1383" y="1"/>
                    </a:moveTo>
                    <a:cubicBezTo>
                      <a:pt x="953" y="1"/>
                      <a:pt x="536" y="233"/>
                      <a:pt x="322" y="636"/>
                    </a:cubicBezTo>
                    <a:cubicBezTo>
                      <a:pt x="1" y="1219"/>
                      <a:pt x="227" y="1957"/>
                      <a:pt x="810" y="2279"/>
                    </a:cubicBezTo>
                    <a:lnTo>
                      <a:pt x="57163" y="32604"/>
                    </a:lnTo>
                    <a:cubicBezTo>
                      <a:pt x="57343" y="32700"/>
                      <a:pt x="57537" y="32745"/>
                      <a:pt x="57729" y="32745"/>
                    </a:cubicBezTo>
                    <a:cubicBezTo>
                      <a:pt x="58161" y="32745"/>
                      <a:pt x="58580" y="32516"/>
                      <a:pt x="58794" y="32104"/>
                    </a:cubicBezTo>
                    <a:cubicBezTo>
                      <a:pt x="59115" y="31521"/>
                      <a:pt x="58889" y="30782"/>
                      <a:pt x="58306" y="30473"/>
                    </a:cubicBezTo>
                    <a:lnTo>
                      <a:pt x="1953" y="148"/>
                    </a:lnTo>
                    <a:cubicBezTo>
                      <a:pt x="1772" y="48"/>
                      <a:pt x="1576" y="1"/>
                      <a:pt x="1383" y="1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2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o 4">
            <a:extLst>
              <a:ext uri="{FF2B5EF4-FFF2-40B4-BE49-F238E27FC236}">
                <a16:creationId xmlns:a16="http://schemas.microsoft.com/office/drawing/2014/main" id="{31997D1A-5F59-51A8-E24D-883C06500262}"/>
              </a:ext>
            </a:extLst>
          </p:cNvPr>
          <p:cNvGrpSpPr/>
          <p:nvPr/>
        </p:nvGrpSpPr>
        <p:grpSpPr>
          <a:xfrm rot="10159727">
            <a:off x="-840393" y="845310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75" name="Elipse 17">
              <a:extLst>
                <a:ext uri="{FF2B5EF4-FFF2-40B4-BE49-F238E27FC236}">
                  <a16:creationId xmlns:a16="http://schemas.microsoft.com/office/drawing/2014/main" id="{01D5708A-C76C-9293-AE29-71D7765E415E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6" name="Elipse 17">
              <a:extLst>
                <a:ext uri="{FF2B5EF4-FFF2-40B4-BE49-F238E27FC236}">
                  <a16:creationId xmlns:a16="http://schemas.microsoft.com/office/drawing/2014/main" id="{D1495383-3F02-6462-66AB-50FF7B9A257B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77" name="Elipse 17">
            <a:extLst>
              <a:ext uri="{FF2B5EF4-FFF2-40B4-BE49-F238E27FC236}">
                <a16:creationId xmlns:a16="http://schemas.microsoft.com/office/drawing/2014/main" id="{5253A4B5-3969-6C10-1A05-9B127671D298}"/>
              </a:ext>
            </a:extLst>
          </p:cNvPr>
          <p:cNvSpPr/>
          <p:nvPr/>
        </p:nvSpPr>
        <p:spPr>
          <a:xfrm rot="14478672">
            <a:off x="11102839" y="5830400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78" name="Elipse 17">
            <a:extLst>
              <a:ext uri="{FF2B5EF4-FFF2-40B4-BE49-F238E27FC236}">
                <a16:creationId xmlns:a16="http://schemas.microsoft.com/office/drawing/2014/main" id="{2CF67F76-B94E-03CA-9C8F-990E6F3D39D5}"/>
              </a:ext>
            </a:extLst>
          </p:cNvPr>
          <p:cNvSpPr/>
          <p:nvPr/>
        </p:nvSpPr>
        <p:spPr>
          <a:xfrm rot="18879614">
            <a:off x="10233576" y="5415763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grpSp>
        <p:nvGrpSpPr>
          <p:cNvPr id="2" name="Group 121">
            <a:extLst>
              <a:ext uri="{FF2B5EF4-FFF2-40B4-BE49-F238E27FC236}">
                <a16:creationId xmlns:a16="http://schemas.microsoft.com/office/drawing/2014/main" id="{4A816DB2-99C9-1939-EC64-57184CBB4073}"/>
              </a:ext>
            </a:extLst>
          </p:cNvPr>
          <p:cNvGrpSpPr/>
          <p:nvPr/>
        </p:nvGrpSpPr>
        <p:grpSpPr>
          <a:xfrm>
            <a:off x="845553" y="1940316"/>
            <a:ext cx="2765782" cy="3785302"/>
            <a:chOff x="1556457" y="847669"/>
            <a:chExt cx="3838222" cy="5667793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56226E4-F7D8-4A71-A213-DE0ABDE800E7}"/>
                </a:ext>
              </a:extLst>
            </p:cNvPr>
            <p:cNvSpPr/>
            <p:nvPr/>
          </p:nvSpPr>
          <p:spPr>
            <a:xfrm>
              <a:off x="1556457" y="1698775"/>
              <a:ext cx="3838222" cy="4816687"/>
            </a:xfrm>
            <a:prstGeom prst="roundRect">
              <a:avLst>
                <a:gd name="adj" fmla="val 6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5C8FD2-2E81-4680-7B23-CCC29B7FA431}"/>
                </a:ext>
              </a:extLst>
            </p:cNvPr>
            <p:cNvSpPr/>
            <p:nvPr/>
          </p:nvSpPr>
          <p:spPr>
            <a:xfrm>
              <a:off x="1708857" y="1814063"/>
              <a:ext cx="3533422" cy="458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reeform: Shape 71">
              <a:extLst>
                <a:ext uri="{FF2B5EF4-FFF2-40B4-BE49-F238E27FC236}">
                  <a16:creationId xmlns:a16="http://schemas.microsoft.com/office/drawing/2014/main" id="{DD307AB1-3B65-EDA8-FB66-9A500DF010CC}"/>
                </a:ext>
              </a:extLst>
            </p:cNvPr>
            <p:cNvSpPr/>
            <p:nvPr/>
          </p:nvSpPr>
          <p:spPr>
            <a:xfrm>
              <a:off x="2570211" y="999390"/>
              <a:ext cx="1895964" cy="822132"/>
            </a:xfrm>
            <a:custGeom>
              <a:avLst/>
              <a:gdLst>
                <a:gd name="connsiteX0" fmla="*/ 843207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0" fmla="*/ 809869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11" fmla="*/ 809869 w 1895964"/>
                <a:gd name="connsiteY11" fmla="*/ 0 h 1008056"/>
                <a:gd name="connsiteX0" fmla="*/ 809869 w 1895964"/>
                <a:gd name="connsiteY0" fmla="*/ 5873 h 1013929"/>
                <a:gd name="connsiteX1" fmla="*/ 1095620 w 1895964"/>
                <a:gd name="connsiteY1" fmla="*/ 0 h 1013929"/>
                <a:gd name="connsiteX2" fmla="*/ 1052757 w 1895964"/>
                <a:gd name="connsiteY2" fmla="*/ 152631 h 1013929"/>
                <a:gd name="connsiteX3" fmla="*/ 1258679 w 1895964"/>
                <a:gd name="connsiteY3" fmla="*/ 152631 h 1013929"/>
                <a:gd name="connsiteX4" fmla="*/ 1744199 w 1895964"/>
                <a:gd name="connsiteY4" fmla="*/ 638151 h 1013929"/>
                <a:gd name="connsiteX5" fmla="*/ 1895964 w 1895964"/>
                <a:gd name="connsiteY5" fmla="*/ 1013929 h 1013929"/>
                <a:gd name="connsiteX6" fmla="*/ 947982 w 1895964"/>
                <a:gd name="connsiteY6" fmla="*/ 1010440 h 1013929"/>
                <a:gd name="connsiteX7" fmla="*/ 0 w 1895964"/>
                <a:gd name="connsiteY7" fmla="*/ 1013929 h 1013929"/>
                <a:gd name="connsiteX8" fmla="*/ 151765 w 1895964"/>
                <a:gd name="connsiteY8" fmla="*/ 638151 h 1013929"/>
                <a:gd name="connsiteX9" fmla="*/ 637285 w 1895964"/>
                <a:gd name="connsiteY9" fmla="*/ 152631 h 1013929"/>
                <a:gd name="connsiteX10" fmla="*/ 843207 w 1895964"/>
                <a:gd name="connsiteY10" fmla="*/ 152631 h 1013929"/>
                <a:gd name="connsiteX11" fmla="*/ 809869 w 1895964"/>
                <a:gd name="connsiteY11" fmla="*/ 5873 h 10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5964" h="1013929">
                  <a:moveTo>
                    <a:pt x="809869" y="5873"/>
                  </a:moveTo>
                  <a:lnTo>
                    <a:pt x="1095620" y="0"/>
                  </a:lnTo>
                  <a:lnTo>
                    <a:pt x="1052757" y="152631"/>
                  </a:lnTo>
                  <a:lnTo>
                    <a:pt x="1258679" y="152631"/>
                  </a:lnTo>
                  <a:cubicBezTo>
                    <a:pt x="1526824" y="152631"/>
                    <a:pt x="1744199" y="370006"/>
                    <a:pt x="1744199" y="638151"/>
                  </a:cubicBezTo>
                  <a:cubicBezTo>
                    <a:pt x="1744199" y="759812"/>
                    <a:pt x="1895964" y="892268"/>
                    <a:pt x="1895964" y="1013929"/>
                  </a:cubicBezTo>
                  <a:lnTo>
                    <a:pt x="947982" y="1010440"/>
                  </a:lnTo>
                  <a:lnTo>
                    <a:pt x="0" y="1013929"/>
                  </a:lnTo>
                  <a:cubicBezTo>
                    <a:pt x="0" y="892268"/>
                    <a:pt x="151765" y="759812"/>
                    <a:pt x="151765" y="638151"/>
                  </a:cubicBezTo>
                  <a:cubicBezTo>
                    <a:pt x="151765" y="370006"/>
                    <a:pt x="369140" y="152631"/>
                    <a:pt x="637285" y="152631"/>
                  </a:cubicBezTo>
                  <a:lnTo>
                    <a:pt x="843207" y="152631"/>
                  </a:lnTo>
                  <a:cubicBezTo>
                    <a:pt x="843207" y="103712"/>
                    <a:pt x="809869" y="54792"/>
                    <a:pt x="809869" y="58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66">
              <a:extLst>
                <a:ext uri="{FF2B5EF4-FFF2-40B4-BE49-F238E27FC236}">
                  <a16:creationId xmlns:a16="http://schemas.microsoft.com/office/drawing/2014/main" id="{2A63700C-C961-4959-D966-07AD1EA4ADAA}"/>
                </a:ext>
              </a:extLst>
            </p:cNvPr>
            <p:cNvSpPr/>
            <p:nvPr/>
          </p:nvSpPr>
          <p:spPr>
            <a:xfrm flipH="1">
              <a:off x="3517740" y="1122117"/>
              <a:ext cx="951835" cy="698373"/>
            </a:xfrm>
            <a:custGeom>
              <a:avLst/>
              <a:gdLst>
                <a:gd name="connsiteX0" fmla="*/ 637285 w 951835"/>
                <a:gd name="connsiteY0" fmla="*/ 0 h 861298"/>
                <a:gd name="connsiteX1" fmla="*/ 951835 w 951835"/>
                <a:gd name="connsiteY1" fmla="*/ 0 h 861298"/>
                <a:gd name="connsiteX2" fmla="*/ 951835 w 951835"/>
                <a:gd name="connsiteY2" fmla="*/ 857795 h 861298"/>
                <a:gd name="connsiteX3" fmla="*/ 0 w 951835"/>
                <a:gd name="connsiteY3" fmla="*/ 861298 h 861298"/>
                <a:gd name="connsiteX4" fmla="*/ 151765 w 951835"/>
                <a:gd name="connsiteY4" fmla="*/ 485520 h 861298"/>
                <a:gd name="connsiteX5" fmla="*/ 637285 w 951835"/>
                <a:gd name="connsiteY5" fmla="*/ 0 h 8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835" h="861298">
                  <a:moveTo>
                    <a:pt x="637285" y="0"/>
                  </a:moveTo>
                  <a:lnTo>
                    <a:pt x="951835" y="0"/>
                  </a:lnTo>
                  <a:lnTo>
                    <a:pt x="951835" y="857795"/>
                  </a:lnTo>
                  <a:lnTo>
                    <a:pt x="0" y="861298"/>
                  </a:lnTo>
                  <a:cubicBezTo>
                    <a:pt x="0" y="739637"/>
                    <a:pt x="151765" y="607181"/>
                    <a:pt x="151765" y="485520"/>
                  </a:cubicBezTo>
                  <a:cubicBezTo>
                    <a:pt x="151765" y="217375"/>
                    <a:pt x="369140" y="0"/>
                    <a:pt x="63728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2F7CCA9A-0FDF-42D6-4A1E-A5CF07228128}"/>
                </a:ext>
              </a:extLst>
            </p:cNvPr>
            <p:cNvGrpSpPr/>
            <p:nvPr/>
          </p:nvGrpSpPr>
          <p:grpSpPr>
            <a:xfrm>
              <a:off x="3377635" y="847669"/>
              <a:ext cx="282756" cy="283972"/>
              <a:chOff x="3717744" y="104893"/>
              <a:chExt cx="234991" cy="236002"/>
            </a:xfrm>
          </p:grpSpPr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264EA09F-6CD7-5040-B693-051A880B3FD7}"/>
                  </a:ext>
                </a:extLst>
              </p:cNvPr>
              <p:cNvSpPr/>
              <p:nvPr/>
            </p:nvSpPr>
            <p:spPr>
              <a:xfrm>
                <a:off x="3717744" y="104893"/>
                <a:ext cx="234991" cy="23600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69">
                <a:extLst>
                  <a:ext uri="{FF2B5EF4-FFF2-40B4-BE49-F238E27FC236}">
                    <a16:creationId xmlns:a16="http://schemas.microsoft.com/office/drawing/2014/main" id="{B30E9384-7D4E-0A70-1F54-753E48BCFCB9}"/>
                  </a:ext>
                </a:extLst>
              </p:cNvPr>
              <p:cNvSpPr/>
              <p:nvPr/>
            </p:nvSpPr>
            <p:spPr>
              <a:xfrm>
                <a:off x="3758876" y="146292"/>
                <a:ext cx="138685" cy="1390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EA0CA82-B1C1-E4F0-F8A9-1F85AC38996B}"/>
                </a:ext>
              </a:extLst>
            </p:cNvPr>
            <p:cNvSpPr/>
            <p:nvPr/>
          </p:nvSpPr>
          <p:spPr>
            <a:xfrm>
              <a:off x="2570211" y="1801275"/>
              <a:ext cx="1895964" cy="48112"/>
            </a:xfrm>
            <a:custGeom>
              <a:avLst/>
              <a:gdLst>
                <a:gd name="connsiteX0" fmla="*/ 7264 w 1895964"/>
                <a:gd name="connsiteY0" fmla="*/ 0 h 48112"/>
                <a:gd name="connsiteX1" fmla="*/ 1888700 w 1895964"/>
                <a:gd name="connsiteY1" fmla="*/ 0 h 48112"/>
                <a:gd name="connsiteX2" fmla="*/ 1889443 w 1895964"/>
                <a:gd name="connsiteY2" fmla="*/ 2025 h 48112"/>
                <a:gd name="connsiteX3" fmla="*/ 1895964 w 1895964"/>
                <a:gd name="connsiteY3" fmla="*/ 48112 h 48112"/>
                <a:gd name="connsiteX4" fmla="*/ 947982 w 1895964"/>
                <a:gd name="connsiteY4" fmla="*/ 44623 h 48112"/>
                <a:gd name="connsiteX5" fmla="*/ 0 w 1895964"/>
                <a:gd name="connsiteY5" fmla="*/ 48112 h 48112"/>
                <a:gd name="connsiteX6" fmla="*/ 6521 w 1895964"/>
                <a:gd name="connsiteY6" fmla="*/ 2025 h 48112"/>
                <a:gd name="connsiteX7" fmla="*/ 7264 w 1895964"/>
                <a:gd name="connsiteY7" fmla="*/ 0 h 4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964" h="48112">
                  <a:moveTo>
                    <a:pt x="7264" y="0"/>
                  </a:moveTo>
                  <a:lnTo>
                    <a:pt x="1888700" y="0"/>
                  </a:lnTo>
                  <a:lnTo>
                    <a:pt x="1889443" y="2025"/>
                  </a:lnTo>
                  <a:cubicBezTo>
                    <a:pt x="1893593" y="17528"/>
                    <a:pt x="1895964" y="32905"/>
                    <a:pt x="1895964" y="48112"/>
                  </a:cubicBezTo>
                  <a:lnTo>
                    <a:pt x="947982" y="44623"/>
                  </a:lnTo>
                  <a:lnTo>
                    <a:pt x="0" y="48112"/>
                  </a:lnTo>
                  <a:cubicBezTo>
                    <a:pt x="0" y="32905"/>
                    <a:pt x="2372" y="17528"/>
                    <a:pt x="6521" y="2025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B6E148F0-6B1C-5EFD-AB7C-6B81908F25C4}"/>
                </a:ext>
              </a:extLst>
            </p:cNvPr>
            <p:cNvSpPr/>
            <p:nvPr/>
          </p:nvSpPr>
          <p:spPr>
            <a:xfrm>
              <a:off x="3517740" y="1431271"/>
              <a:ext cx="110657" cy="276716"/>
            </a:xfrm>
            <a:custGeom>
              <a:avLst/>
              <a:gdLst>
                <a:gd name="connsiteX0" fmla="*/ 0 w 100820"/>
                <a:gd name="connsiteY0" fmla="*/ 0 h 276714"/>
                <a:gd name="connsiteX1" fmla="*/ 100820 w 100820"/>
                <a:gd name="connsiteY1" fmla="*/ 0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72245 w 100820"/>
                <a:gd name="connsiteY1" fmla="*/ 59531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100820 w 100820"/>
                <a:gd name="connsiteY1" fmla="*/ 276714 h 276714"/>
                <a:gd name="connsiteX2" fmla="*/ 0 w 100820"/>
                <a:gd name="connsiteY2" fmla="*/ 276714 h 276714"/>
                <a:gd name="connsiteX3" fmla="*/ 0 w 100820"/>
                <a:gd name="connsiteY3" fmla="*/ 0 h 276714"/>
                <a:gd name="connsiteX0" fmla="*/ 0 w 102928"/>
                <a:gd name="connsiteY0" fmla="*/ 0 h 276714"/>
                <a:gd name="connsiteX1" fmla="*/ 100820 w 102928"/>
                <a:gd name="connsiteY1" fmla="*/ 276714 h 276714"/>
                <a:gd name="connsiteX2" fmla="*/ 0 w 102928"/>
                <a:gd name="connsiteY2" fmla="*/ 276714 h 276714"/>
                <a:gd name="connsiteX3" fmla="*/ 0 w 102928"/>
                <a:gd name="connsiteY3" fmla="*/ 0 h 276714"/>
                <a:gd name="connsiteX0" fmla="*/ 0 w 110657"/>
                <a:gd name="connsiteY0" fmla="*/ 2 h 276716"/>
                <a:gd name="connsiteX1" fmla="*/ 100820 w 110657"/>
                <a:gd name="connsiteY1" fmla="*/ 276716 h 276716"/>
                <a:gd name="connsiteX2" fmla="*/ 0 w 110657"/>
                <a:gd name="connsiteY2" fmla="*/ 276716 h 276716"/>
                <a:gd name="connsiteX3" fmla="*/ 0 w 110657"/>
                <a:gd name="connsiteY3" fmla="*/ 2 h 27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57" h="276716">
                  <a:moveTo>
                    <a:pt x="0" y="2"/>
                  </a:moveTo>
                  <a:cubicBezTo>
                    <a:pt x="128857" y="-629"/>
                    <a:pt x="117220" y="101134"/>
                    <a:pt x="100820" y="276716"/>
                  </a:cubicBezTo>
                  <a:lnTo>
                    <a:pt x="0" y="2767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3F561B63-5B37-9605-05AE-89D281DE4BBE}"/>
                </a:ext>
              </a:extLst>
            </p:cNvPr>
            <p:cNvGrpSpPr/>
            <p:nvPr/>
          </p:nvGrpSpPr>
          <p:grpSpPr>
            <a:xfrm>
              <a:off x="2139056" y="2657789"/>
              <a:ext cx="2673024" cy="3500639"/>
              <a:chOff x="2548265" y="1806874"/>
              <a:chExt cx="2673024" cy="3500639"/>
            </a:xfrm>
          </p:grpSpPr>
          <p:grpSp>
            <p:nvGrpSpPr>
              <p:cNvPr id="11" name="Group 46">
                <a:extLst>
                  <a:ext uri="{FF2B5EF4-FFF2-40B4-BE49-F238E27FC236}">
                    <a16:creationId xmlns:a16="http://schemas.microsoft.com/office/drawing/2014/main" id="{217FD290-0906-3757-674F-B483CE314D7A}"/>
                  </a:ext>
                </a:extLst>
              </p:cNvPr>
              <p:cNvGrpSpPr/>
              <p:nvPr/>
            </p:nvGrpSpPr>
            <p:grpSpPr>
              <a:xfrm>
                <a:off x="2548265" y="1806874"/>
                <a:ext cx="2673024" cy="449943"/>
                <a:chOff x="2548265" y="1806874"/>
                <a:chExt cx="2673024" cy="449943"/>
              </a:xfrm>
            </p:grpSpPr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F36C1965-E781-D7C5-C7B2-54F4B8371A8D}"/>
                    </a:ext>
                  </a:extLst>
                </p:cNvPr>
                <p:cNvGrpSpPr/>
                <p:nvPr/>
              </p:nvGrpSpPr>
              <p:grpSpPr>
                <a:xfrm>
                  <a:off x="2548265" y="1806874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1C4AC1B8-2D55-5C4F-F6B5-C275710BFC8D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Freeform: Shape 12">
                    <a:extLst>
                      <a:ext uri="{FF2B5EF4-FFF2-40B4-BE49-F238E27FC236}">
                        <a16:creationId xmlns:a16="http://schemas.microsoft.com/office/drawing/2014/main" id="{833B4FE1-3BD2-6F3A-7C03-971B221331B2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7" name="Group 26">
                  <a:extLst>
                    <a:ext uri="{FF2B5EF4-FFF2-40B4-BE49-F238E27FC236}">
                      <a16:creationId xmlns:a16="http://schemas.microsoft.com/office/drawing/2014/main" id="{91BDBE80-03C6-94AA-D105-0E30ABDC4CB7}"/>
                    </a:ext>
                  </a:extLst>
                </p:cNvPr>
                <p:cNvGrpSpPr/>
                <p:nvPr/>
              </p:nvGrpSpPr>
              <p:grpSpPr>
                <a:xfrm>
                  <a:off x="3443110" y="1845119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8" name="Rectangle: Rounded Corners 23">
                    <a:extLst>
                      <a:ext uri="{FF2B5EF4-FFF2-40B4-BE49-F238E27FC236}">
                        <a16:creationId xmlns:a16="http://schemas.microsoft.com/office/drawing/2014/main" id="{F50AC4EF-E752-B567-9F3E-A20C846DB9C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: Rounded Corners 24">
                    <a:extLst>
                      <a:ext uri="{FF2B5EF4-FFF2-40B4-BE49-F238E27FC236}">
                        <a16:creationId xmlns:a16="http://schemas.microsoft.com/office/drawing/2014/main" id="{2B95247A-FE1D-993D-CC95-B08C8B25AF5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: Rounded Corners 25">
                    <a:extLst>
                      <a:ext uri="{FF2B5EF4-FFF2-40B4-BE49-F238E27FC236}">
                        <a16:creationId xmlns:a16="http://schemas.microsoft.com/office/drawing/2014/main" id="{DB24D715-C907-4E9E-E81B-BB6FFE0029F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2" name="Group 47">
                <a:extLst>
                  <a:ext uri="{FF2B5EF4-FFF2-40B4-BE49-F238E27FC236}">
                    <a16:creationId xmlns:a16="http://schemas.microsoft.com/office/drawing/2014/main" id="{FE5E8380-958E-F38E-12DD-2CB05F77B01D}"/>
                  </a:ext>
                </a:extLst>
              </p:cNvPr>
              <p:cNvGrpSpPr/>
              <p:nvPr/>
            </p:nvGrpSpPr>
            <p:grpSpPr>
              <a:xfrm>
                <a:off x="2548265" y="2823773"/>
                <a:ext cx="2673024" cy="449943"/>
                <a:chOff x="2548265" y="2855222"/>
                <a:chExt cx="2673024" cy="449943"/>
              </a:xfrm>
            </p:grpSpPr>
            <p:grpSp>
              <p:nvGrpSpPr>
                <p:cNvPr id="29" name="Group 14">
                  <a:extLst>
                    <a:ext uri="{FF2B5EF4-FFF2-40B4-BE49-F238E27FC236}">
                      <a16:creationId xmlns:a16="http://schemas.microsoft.com/office/drawing/2014/main" id="{E0460A5F-7F20-6C75-7EC5-F2F36418F62B}"/>
                    </a:ext>
                  </a:extLst>
                </p:cNvPr>
                <p:cNvGrpSpPr/>
                <p:nvPr/>
              </p:nvGrpSpPr>
              <p:grpSpPr>
                <a:xfrm>
                  <a:off x="2548265" y="2855222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34" name="Rectangle 15">
                    <a:extLst>
                      <a:ext uri="{FF2B5EF4-FFF2-40B4-BE49-F238E27FC236}">
                        <a16:creationId xmlns:a16="http://schemas.microsoft.com/office/drawing/2014/main" id="{165F6553-1759-B195-637F-B3F74786B90A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" name="Freeform: Shape 16">
                    <a:extLst>
                      <a:ext uri="{FF2B5EF4-FFF2-40B4-BE49-F238E27FC236}">
                        <a16:creationId xmlns:a16="http://schemas.microsoft.com/office/drawing/2014/main" id="{ABABD6FA-A0F9-A71E-8A32-254A0D647498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7">
                  <a:extLst>
                    <a:ext uri="{FF2B5EF4-FFF2-40B4-BE49-F238E27FC236}">
                      <a16:creationId xmlns:a16="http://schemas.microsoft.com/office/drawing/2014/main" id="{247F1821-E4B9-5572-E4A1-BEB45F7A6B79}"/>
                    </a:ext>
                  </a:extLst>
                </p:cNvPr>
                <p:cNvGrpSpPr/>
                <p:nvPr/>
              </p:nvGrpSpPr>
              <p:grpSpPr>
                <a:xfrm>
                  <a:off x="3443110" y="2893467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1" name="Rectangle: Rounded Corners 28">
                    <a:extLst>
                      <a:ext uri="{FF2B5EF4-FFF2-40B4-BE49-F238E27FC236}">
                        <a16:creationId xmlns:a16="http://schemas.microsoft.com/office/drawing/2014/main" id="{1187C327-A9C9-C70E-1AE1-4004CDA2DC7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2" name="Rectangle: Rounded Corners 29">
                    <a:extLst>
                      <a:ext uri="{FF2B5EF4-FFF2-40B4-BE49-F238E27FC236}">
                        <a16:creationId xmlns:a16="http://schemas.microsoft.com/office/drawing/2014/main" id="{B7B5D242-46E8-CC09-41EC-050525D5F200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Rectangle: Rounded Corners 30">
                    <a:extLst>
                      <a:ext uri="{FF2B5EF4-FFF2-40B4-BE49-F238E27FC236}">
                        <a16:creationId xmlns:a16="http://schemas.microsoft.com/office/drawing/2014/main" id="{09F2D23C-D3F3-D21B-53D9-8818AE1FEAC7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3" name="Group 48">
                <a:extLst>
                  <a:ext uri="{FF2B5EF4-FFF2-40B4-BE49-F238E27FC236}">
                    <a16:creationId xmlns:a16="http://schemas.microsoft.com/office/drawing/2014/main" id="{2E745DF4-3E2A-DD02-E95E-7329D6A106D6}"/>
                  </a:ext>
                </a:extLst>
              </p:cNvPr>
              <p:cNvGrpSpPr/>
              <p:nvPr/>
            </p:nvGrpSpPr>
            <p:grpSpPr>
              <a:xfrm>
                <a:off x="2548265" y="3840672"/>
                <a:ext cx="2673024" cy="449943"/>
                <a:chOff x="2548265" y="3835981"/>
                <a:chExt cx="2673024" cy="449943"/>
              </a:xfrm>
            </p:grpSpPr>
            <p:grpSp>
              <p:nvGrpSpPr>
                <p:cNvPr id="22" name="Group 17">
                  <a:extLst>
                    <a:ext uri="{FF2B5EF4-FFF2-40B4-BE49-F238E27FC236}">
                      <a16:creationId xmlns:a16="http://schemas.microsoft.com/office/drawing/2014/main" id="{33F04F52-C799-A61B-42A4-38B11D6A2FE8}"/>
                    </a:ext>
                  </a:extLst>
                </p:cNvPr>
                <p:cNvGrpSpPr/>
                <p:nvPr/>
              </p:nvGrpSpPr>
              <p:grpSpPr>
                <a:xfrm>
                  <a:off x="2548265" y="3835981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7" name="Rectangle 18">
                    <a:extLst>
                      <a:ext uri="{FF2B5EF4-FFF2-40B4-BE49-F238E27FC236}">
                        <a16:creationId xmlns:a16="http://schemas.microsoft.com/office/drawing/2014/main" id="{CA98B01F-5EE4-CF96-9979-399D125CA92B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Freeform: Shape 19">
                    <a:extLst>
                      <a:ext uri="{FF2B5EF4-FFF2-40B4-BE49-F238E27FC236}">
                        <a16:creationId xmlns:a16="http://schemas.microsoft.com/office/drawing/2014/main" id="{C3BA9300-A212-01DF-7749-A3242235DC7A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3" name="Group 31">
                  <a:extLst>
                    <a:ext uri="{FF2B5EF4-FFF2-40B4-BE49-F238E27FC236}">
                      <a16:creationId xmlns:a16="http://schemas.microsoft.com/office/drawing/2014/main" id="{83D2E6F7-55DC-DF30-628F-1B9198DA503C}"/>
                    </a:ext>
                  </a:extLst>
                </p:cNvPr>
                <p:cNvGrpSpPr/>
                <p:nvPr/>
              </p:nvGrpSpPr>
              <p:grpSpPr>
                <a:xfrm>
                  <a:off x="3443110" y="3874226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24" name="Rectangle: Rounded Corners 32">
                    <a:extLst>
                      <a:ext uri="{FF2B5EF4-FFF2-40B4-BE49-F238E27FC236}">
                        <a16:creationId xmlns:a16="http://schemas.microsoft.com/office/drawing/2014/main" id="{FD52C268-AA2B-782F-B586-E9AD809AE602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: Rounded Corners 33">
                    <a:extLst>
                      <a:ext uri="{FF2B5EF4-FFF2-40B4-BE49-F238E27FC236}">
                        <a16:creationId xmlns:a16="http://schemas.microsoft.com/office/drawing/2014/main" id="{39BD773F-220B-0B54-4801-2C7EAF95E319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: Rounded Corners 34">
                    <a:extLst>
                      <a:ext uri="{FF2B5EF4-FFF2-40B4-BE49-F238E27FC236}">
                        <a16:creationId xmlns:a16="http://schemas.microsoft.com/office/drawing/2014/main" id="{7E8D2642-E47A-4E00-7E08-499FFCFB7A3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4" name="Group 49">
                <a:extLst>
                  <a:ext uri="{FF2B5EF4-FFF2-40B4-BE49-F238E27FC236}">
                    <a16:creationId xmlns:a16="http://schemas.microsoft.com/office/drawing/2014/main" id="{C16EFCB2-67F0-ED64-AFF4-8C0905B96DA4}"/>
                  </a:ext>
                </a:extLst>
              </p:cNvPr>
              <p:cNvGrpSpPr/>
              <p:nvPr/>
            </p:nvGrpSpPr>
            <p:grpSpPr>
              <a:xfrm>
                <a:off x="2548265" y="4857570"/>
                <a:ext cx="2673024" cy="449943"/>
                <a:chOff x="2548265" y="4857570"/>
                <a:chExt cx="2673024" cy="449943"/>
              </a:xfrm>
            </p:grpSpPr>
            <p:grpSp>
              <p:nvGrpSpPr>
                <p:cNvPr id="15" name="Group 20">
                  <a:extLst>
                    <a:ext uri="{FF2B5EF4-FFF2-40B4-BE49-F238E27FC236}">
                      <a16:creationId xmlns:a16="http://schemas.microsoft.com/office/drawing/2014/main" id="{7F8E5D68-DFB7-BDA3-FAAD-853B42E980CF}"/>
                    </a:ext>
                  </a:extLst>
                </p:cNvPr>
                <p:cNvGrpSpPr/>
                <p:nvPr/>
              </p:nvGrpSpPr>
              <p:grpSpPr>
                <a:xfrm>
                  <a:off x="2548265" y="4857570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0" name="Rectangle 21">
                    <a:extLst>
                      <a:ext uri="{FF2B5EF4-FFF2-40B4-BE49-F238E27FC236}">
                        <a16:creationId xmlns:a16="http://schemas.microsoft.com/office/drawing/2014/main" id="{FD0F4062-98D8-D02A-702F-1E9BE17AFCF9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Freeform: Shape 22">
                    <a:extLst>
                      <a:ext uri="{FF2B5EF4-FFF2-40B4-BE49-F238E27FC236}">
                        <a16:creationId xmlns:a16="http://schemas.microsoft.com/office/drawing/2014/main" id="{FE7181E0-C456-DFA4-FA25-D792FD43979F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E4D8A3F9-C917-4A22-AB45-24CE862009B5}"/>
                    </a:ext>
                  </a:extLst>
                </p:cNvPr>
                <p:cNvGrpSpPr/>
                <p:nvPr/>
              </p:nvGrpSpPr>
              <p:grpSpPr>
                <a:xfrm>
                  <a:off x="3443110" y="4895815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17" name="Rectangle: Rounded Corners 43">
                    <a:extLst>
                      <a:ext uri="{FF2B5EF4-FFF2-40B4-BE49-F238E27FC236}">
                        <a16:creationId xmlns:a16="http://schemas.microsoft.com/office/drawing/2014/main" id="{92EDA3FF-4713-5C50-917A-E3B06320D3F8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: Rounded Corners 44">
                    <a:extLst>
                      <a:ext uri="{FF2B5EF4-FFF2-40B4-BE49-F238E27FC236}">
                        <a16:creationId xmlns:a16="http://schemas.microsoft.com/office/drawing/2014/main" id="{03989090-A853-FA72-57EC-FE10AB45EDD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Rectangle: Rounded Corners 45">
                    <a:extLst>
                      <a:ext uri="{FF2B5EF4-FFF2-40B4-BE49-F238E27FC236}">
                        <a16:creationId xmlns:a16="http://schemas.microsoft.com/office/drawing/2014/main" id="{85862797-444C-0AFD-7EE7-5D84A8338ED0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</p:grpSp>
      <p:grpSp>
        <p:nvGrpSpPr>
          <p:cNvPr id="45" name="Group 119">
            <a:extLst>
              <a:ext uri="{FF2B5EF4-FFF2-40B4-BE49-F238E27FC236}">
                <a16:creationId xmlns:a16="http://schemas.microsoft.com/office/drawing/2014/main" id="{E9E091C2-2733-213A-0A84-40880CFF1A8A}"/>
              </a:ext>
            </a:extLst>
          </p:cNvPr>
          <p:cNvGrpSpPr/>
          <p:nvPr/>
        </p:nvGrpSpPr>
        <p:grpSpPr>
          <a:xfrm>
            <a:off x="4374845" y="2479926"/>
            <a:ext cx="3537345" cy="2982866"/>
            <a:chOff x="6026667" y="1562905"/>
            <a:chExt cx="4361933" cy="3785700"/>
          </a:xfrm>
        </p:grpSpPr>
        <p:grpSp>
          <p:nvGrpSpPr>
            <p:cNvPr id="46" name="Group 96">
              <a:extLst>
                <a:ext uri="{FF2B5EF4-FFF2-40B4-BE49-F238E27FC236}">
                  <a16:creationId xmlns:a16="http://schemas.microsoft.com/office/drawing/2014/main" id="{3C31B802-8EC9-7F29-112C-EB9FF70DA048}"/>
                </a:ext>
              </a:extLst>
            </p:cNvPr>
            <p:cNvGrpSpPr/>
            <p:nvPr/>
          </p:nvGrpSpPr>
          <p:grpSpPr>
            <a:xfrm>
              <a:off x="6026667" y="1562905"/>
              <a:ext cx="4361933" cy="682968"/>
              <a:chOff x="6096000" y="1941146"/>
              <a:chExt cx="5840032" cy="914401"/>
            </a:xfrm>
          </p:grpSpPr>
          <p:sp>
            <p:nvSpPr>
              <p:cNvPr id="68" name="Rectangle: Rounded Corners 94">
                <a:extLst>
                  <a:ext uri="{FF2B5EF4-FFF2-40B4-BE49-F238E27FC236}">
                    <a16:creationId xmlns:a16="http://schemas.microsoft.com/office/drawing/2014/main" id="{21EF23AE-2148-BB97-9D75-97518D0EECF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69" name="Group 93">
                <a:extLst>
                  <a:ext uri="{FF2B5EF4-FFF2-40B4-BE49-F238E27FC236}">
                    <a16:creationId xmlns:a16="http://schemas.microsoft.com/office/drawing/2014/main" id="{83BDC284-0AF2-0AD8-9416-EE68B92899D3}"/>
                  </a:ext>
                </a:extLst>
              </p:cNvPr>
              <p:cNvGrpSpPr/>
              <p:nvPr/>
            </p:nvGrpSpPr>
            <p:grpSpPr>
              <a:xfrm>
                <a:off x="6096000" y="1941146"/>
                <a:ext cx="914400" cy="914401"/>
                <a:chOff x="6908800" y="2172819"/>
                <a:chExt cx="914400" cy="914401"/>
              </a:xfrm>
            </p:grpSpPr>
            <p:sp>
              <p:nvSpPr>
                <p:cNvPr id="71" name="Oval 90">
                  <a:extLst>
                    <a:ext uri="{FF2B5EF4-FFF2-40B4-BE49-F238E27FC236}">
                      <a16:creationId xmlns:a16="http://schemas.microsoft.com/office/drawing/2014/main" id="{9605C70C-3CD3-2C24-449E-E37857EE34BD}"/>
                    </a:ext>
                  </a:extLst>
                </p:cNvPr>
                <p:cNvSpPr/>
                <p:nvPr/>
              </p:nvSpPr>
              <p:spPr>
                <a:xfrm>
                  <a:off x="6908800" y="2172819"/>
                  <a:ext cx="914400" cy="914399"/>
                </a:xfrm>
                <a:prstGeom prst="ellipse">
                  <a:avLst/>
                </a:prstGeom>
                <a:solidFill>
                  <a:srgbClr val="FF1F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72" name="Oval 91">
                  <a:extLst>
                    <a:ext uri="{FF2B5EF4-FFF2-40B4-BE49-F238E27FC236}">
                      <a16:creationId xmlns:a16="http://schemas.microsoft.com/office/drawing/2014/main" id="{8E8CA065-142F-AD49-46FC-4DB362EAAEF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73" name="TextBox 92">
                  <a:extLst>
                    <a:ext uri="{FF2B5EF4-FFF2-40B4-BE49-F238E27FC236}">
                      <a16:creationId xmlns:a16="http://schemas.microsoft.com/office/drawing/2014/main" id="{A8D7F5FE-129B-9992-EF64-19732253D440}"/>
                    </a:ext>
                  </a:extLst>
                </p:cNvPr>
                <p:cNvSpPr txBox="1"/>
                <p:nvPr/>
              </p:nvSpPr>
              <p:spPr>
                <a:xfrm>
                  <a:off x="6984373" y="2419059"/>
                  <a:ext cx="729208" cy="515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5</a:t>
                  </a:r>
                  <a:endParaRPr lang="en-IN" sz="137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Rectangle 95">
                <a:extLst>
                  <a:ext uri="{FF2B5EF4-FFF2-40B4-BE49-F238E27FC236}">
                    <a16:creationId xmlns:a16="http://schemas.microsoft.com/office/drawing/2014/main" id="{0B5826D5-D9E9-6578-5F21-DC46C378559E}"/>
                  </a:ext>
                </a:extLst>
              </p:cNvPr>
              <p:cNvSpPr/>
              <p:nvPr/>
            </p:nvSpPr>
            <p:spPr>
              <a:xfrm>
                <a:off x="7010402" y="2075182"/>
                <a:ext cx="4832262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הצגת השאלות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דף אישי המציג את הספרים שהושאלו ע״י המשתמש.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7" name="Group 97">
              <a:extLst>
                <a:ext uri="{FF2B5EF4-FFF2-40B4-BE49-F238E27FC236}">
                  <a16:creationId xmlns:a16="http://schemas.microsoft.com/office/drawing/2014/main" id="{2FAA7087-238A-B9B5-D01F-3CE623D05D79}"/>
                </a:ext>
              </a:extLst>
            </p:cNvPr>
            <p:cNvGrpSpPr/>
            <p:nvPr/>
          </p:nvGrpSpPr>
          <p:grpSpPr>
            <a:xfrm>
              <a:off x="6026667" y="2597150"/>
              <a:ext cx="4361933" cy="722687"/>
              <a:chOff x="6096000" y="1941147"/>
              <a:chExt cx="5840032" cy="967579"/>
            </a:xfrm>
          </p:grpSpPr>
          <p:sp>
            <p:nvSpPr>
              <p:cNvPr id="62" name="Rectangle: Rounded Corners 98">
                <a:extLst>
                  <a:ext uri="{FF2B5EF4-FFF2-40B4-BE49-F238E27FC236}">
                    <a16:creationId xmlns:a16="http://schemas.microsoft.com/office/drawing/2014/main" id="{A7F4BC96-5E74-EF74-E42E-8AA80913DDD5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 dirty="0"/>
              </a:p>
            </p:txBody>
          </p:sp>
          <p:grpSp>
            <p:nvGrpSpPr>
              <p:cNvPr id="63" name="Group 99">
                <a:extLst>
                  <a:ext uri="{FF2B5EF4-FFF2-40B4-BE49-F238E27FC236}">
                    <a16:creationId xmlns:a16="http://schemas.microsoft.com/office/drawing/2014/main" id="{244F098B-9E83-127D-907D-F97AC520BD23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65" name="Oval 101">
                  <a:extLst>
                    <a:ext uri="{FF2B5EF4-FFF2-40B4-BE49-F238E27FC236}">
                      <a16:creationId xmlns:a16="http://schemas.microsoft.com/office/drawing/2014/main" id="{EB566D73-EF5D-DFF6-7436-CB4AFF98407E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6" name="Oval 102">
                  <a:extLst>
                    <a:ext uri="{FF2B5EF4-FFF2-40B4-BE49-F238E27FC236}">
                      <a16:creationId xmlns:a16="http://schemas.microsoft.com/office/drawing/2014/main" id="{5FE3F82A-8886-698B-EF7E-BA433CD1DF38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67" name="TextBox 103">
                  <a:extLst>
                    <a:ext uri="{FF2B5EF4-FFF2-40B4-BE49-F238E27FC236}">
                      <a16:creationId xmlns:a16="http://schemas.microsoft.com/office/drawing/2014/main" id="{0F58A62A-F12C-D7C2-4E26-665AA008C729}"/>
                    </a:ext>
                  </a:extLst>
                </p:cNvPr>
                <p:cNvSpPr txBox="1"/>
                <p:nvPr/>
              </p:nvSpPr>
              <p:spPr>
                <a:xfrm>
                  <a:off x="6998824" y="2392607"/>
                  <a:ext cx="738155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06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Rectangle 100">
                <a:extLst>
                  <a:ext uri="{FF2B5EF4-FFF2-40B4-BE49-F238E27FC236}">
                    <a16:creationId xmlns:a16="http://schemas.microsoft.com/office/drawing/2014/main" id="{CF89A2FC-2AE8-0661-B79E-D7E2987AAF4E}"/>
                  </a:ext>
                </a:extLst>
              </p:cNvPr>
              <p:cNvSpPr/>
              <p:nvPr/>
            </p:nvSpPr>
            <p:spPr>
              <a:xfrm>
                <a:off x="6985120" y="1967363"/>
                <a:ext cx="4760600" cy="941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צפייה בנתונים סטטיסטים (פונקציונאלית) </a:t>
                </a:r>
                <a:r>
                  <a:rPr lang="he-IL" sz="100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הצגת נתונים כמו מספר הספריות קיימות ספרים שהושאלו וספרים שבאיחור שעל המשתמש להחזיר.</a:t>
                </a:r>
                <a:endParaRPr lang="he-IL" sz="1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" name="Group 104">
              <a:extLst>
                <a:ext uri="{FF2B5EF4-FFF2-40B4-BE49-F238E27FC236}">
                  <a16:creationId xmlns:a16="http://schemas.microsoft.com/office/drawing/2014/main" id="{5BD9A755-5B75-B8CE-BAB0-9C927ED945FD}"/>
                </a:ext>
              </a:extLst>
            </p:cNvPr>
            <p:cNvGrpSpPr/>
            <p:nvPr/>
          </p:nvGrpSpPr>
          <p:grpSpPr>
            <a:xfrm>
              <a:off x="6026667" y="3605084"/>
              <a:ext cx="4361933" cy="732401"/>
              <a:chOff x="6096000" y="1905927"/>
              <a:chExt cx="5840032" cy="980586"/>
            </a:xfrm>
          </p:grpSpPr>
          <p:sp>
            <p:nvSpPr>
              <p:cNvPr id="56" name="Rectangle: Rounded Corners 105">
                <a:extLst>
                  <a:ext uri="{FF2B5EF4-FFF2-40B4-BE49-F238E27FC236}">
                    <a16:creationId xmlns:a16="http://schemas.microsoft.com/office/drawing/2014/main" id="{D03592F6-B11B-5BF0-7650-C726C6C69D4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7" name="Group 106">
                <a:extLst>
                  <a:ext uri="{FF2B5EF4-FFF2-40B4-BE49-F238E27FC236}">
                    <a16:creationId xmlns:a16="http://schemas.microsoft.com/office/drawing/2014/main" id="{8B31BECA-C5C4-63BA-03E2-8F19637542BE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9" name="Oval 108">
                  <a:extLst>
                    <a:ext uri="{FF2B5EF4-FFF2-40B4-BE49-F238E27FC236}">
                      <a16:creationId xmlns:a16="http://schemas.microsoft.com/office/drawing/2014/main" id="{D086955B-348E-0359-5F24-75649EDBC561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0" name="Oval 109">
                  <a:extLst>
                    <a:ext uri="{FF2B5EF4-FFF2-40B4-BE49-F238E27FC236}">
                      <a16:creationId xmlns:a16="http://schemas.microsoft.com/office/drawing/2014/main" id="{CABF6E38-13F2-182C-D14A-DBE6A8E05087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1" name="TextBox 110">
                  <a:extLst>
                    <a:ext uri="{FF2B5EF4-FFF2-40B4-BE49-F238E27FC236}">
                      <a16:creationId xmlns:a16="http://schemas.microsoft.com/office/drawing/2014/main" id="{1DAF6D51-8854-4B34-C4A4-435592449792}"/>
                    </a:ext>
                  </a:extLst>
                </p:cNvPr>
                <p:cNvSpPr txBox="1"/>
                <p:nvPr/>
              </p:nvSpPr>
              <p:spPr>
                <a:xfrm>
                  <a:off x="7030460" y="2398627"/>
                  <a:ext cx="738188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7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Rectangle 107">
                <a:extLst>
                  <a:ext uri="{FF2B5EF4-FFF2-40B4-BE49-F238E27FC236}">
                    <a16:creationId xmlns:a16="http://schemas.microsoft.com/office/drawing/2014/main" id="{064550D7-30D6-19AF-8CCE-A6145243E2C7}"/>
                  </a:ext>
                </a:extLst>
              </p:cNvPr>
              <p:cNvSpPr/>
              <p:nvPr/>
            </p:nvSpPr>
            <p:spPr>
              <a:xfrm>
                <a:off x="6997871" y="1905927"/>
                <a:ext cx="4742761" cy="980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עדכון בזמן אמת במסד הנתונים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המערכת תתבקש לתמוך בעדכונים בזמן אמת במסד הנתונים של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Firebase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r>
                  <a:rPr lang="he-IL" sz="1050" dirty="0">
                    <a:solidFill>
                      <a:srgbClr val="0D0D0D"/>
                    </a:solidFill>
                    <a:latin typeface="Söhne"/>
                  </a:rPr>
                  <a:t>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111">
              <a:extLst>
                <a:ext uri="{FF2B5EF4-FFF2-40B4-BE49-F238E27FC236}">
                  <a16:creationId xmlns:a16="http://schemas.microsoft.com/office/drawing/2014/main" id="{6449C2E8-4055-1095-4222-5791DFC2D054}"/>
                </a:ext>
              </a:extLst>
            </p:cNvPr>
            <p:cNvGrpSpPr/>
            <p:nvPr/>
          </p:nvGrpSpPr>
          <p:grpSpPr>
            <a:xfrm>
              <a:off x="6026667" y="4608368"/>
              <a:ext cx="4361933" cy="740237"/>
              <a:chOff x="6096000" y="1864472"/>
              <a:chExt cx="5840032" cy="991075"/>
            </a:xfrm>
          </p:grpSpPr>
          <p:sp>
            <p:nvSpPr>
              <p:cNvPr id="50" name="Rectangle: Rounded Corners 112">
                <a:extLst>
                  <a:ext uri="{FF2B5EF4-FFF2-40B4-BE49-F238E27FC236}">
                    <a16:creationId xmlns:a16="http://schemas.microsoft.com/office/drawing/2014/main" id="{87547E5C-D9D0-22C0-7400-C76309742EEC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1" name="Group 113">
                <a:extLst>
                  <a:ext uri="{FF2B5EF4-FFF2-40B4-BE49-F238E27FC236}">
                    <a16:creationId xmlns:a16="http://schemas.microsoft.com/office/drawing/2014/main" id="{ACFF01BB-15F2-F022-F7B2-72FEECED901A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3" name="Oval 115">
                  <a:extLst>
                    <a:ext uri="{FF2B5EF4-FFF2-40B4-BE49-F238E27FC236}">
                      <a16:creationId xmlns:a16="http://schemas.microsoft.com/office/drawing/2014/main" id="{53A79711-9DEE-4C3E-FEE6-2B6A7340E62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54" name="Oval 116">
                  <a:extLst>
                    <a:ext uri="{FF2B5EF4-FFF2-40B4-BE49-F238E27FC236}">
                      <a16:creationId xmlns:a16="http://schemas.microsoft.com/office/drawing/2014/main" id="{5E481507-685F-BD69-B5BE-6156A4D40ABB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0AF8FC"/>
                </a:solidFill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55" name="TextBox 117">
                  <a:extLst>
                    <a:ext uri="{FF2B5EF4-FFF2-40B4-BE49-F238E27FC236}">
                      <a16:creationId xmlns:a16="http://schemas.microsoft.com/office/drawing/2014/main" id="{3E47A7F6-F66F-FFD5-98EB-107B94F09B00}"/>
                    </a:ext>
                  </a:extLst>
                </p:cNvPr>
                <p:cNvSpPr txBox="1"/>
                <p:nvPr/>
              </p:nvSpPr>
              <p:spPr>
                <a:xfrm>
                  <a:off x="7035982" y="2403866"/>
                  <a:ext cx="65196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08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CA366119-CCC6-7141-F4DB-FDF4880542A3}"/>
                  </a:ext>
                </a:extLst>
              </p:cNvPr>
              <p:cNvSpPr/>
              <p:nvPr/>
            </p:nvSpPr>
            <p:spPr>
              <a:xfrm>
                <a:off x="7010402" y="1864472"/>
                <a:ext cx="4730232" cy="98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אבטחת מידע (לא 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שימוש ב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Google Authentication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מטרתה למנוע גישה לא מורשית ולשמור על פרטיות המשתמשים.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7" name="Group 119">
            <a:extLst>
              <a:ext uri="{FF2B5EF4-FFF2-40B4-BE49-F238E27FC236}">
                <a16:creationId xmlns:a16="http://schemas.microsoft.com/office/drawing/2014/main" id="{8E44E6FF-C310-4401-3CE2-A7E307B45999}"/>
              </a:ext>
            </a:extLst>
          </p:cNvPr>
          <p:cNvGrpSpPr/>
          <p:nvPr/>
        </p:nvGrpSpPr>
        <p:grpSpPr>
          <a:xfrm>
            <a:off x="8254845" y="2455946"/>
            <a:ext cx="3725851" cy="2986118"/>
            <a:chOff x="6148922" y="1558776"/>
            <a:chExt cx="4594381" cy="3789827"/>
          </a:xfrm>
        </p:grpSpPr>
        <p:grpSp>
          <p:nvGrpSpPr>
            <p:cNvPr id="118" name="Group 96">
              <a:extLst>
                <a:ext uri="{FF2B5EF4-FFF2-40B4-BE49-F238E27FC236}">
                  <a16:creationId xmlns:a16="http://schemas.microsoft.com/office/drawing/2014/main" id="{0EA14519-F5FE-C4FC-D4DB-72C87D0EAF29}"/>
                </a:ext>
              </a:extLst>
            </p:cNvPr>
            <p:cNvGrpSpPr/>
            <p:nvPr/>
          </p:nvGrpSpPr>
          <p:grpSpPr>
            <a:xfrm>
              <a:off x="6148923" y="1558776"/>
              <a:ext cx="4580846" cy="901743"/>
              <a:chOff x="6259683" y="1935619"/>
              <a:chExt cx="6133126" cy="1207311"/>
            </a:xfrm>
          </p:grpSpPr>
          <p:sp>
            <p:nvSpPr>
              <p:cNvPr id="140" name="Rectangle: Rounded Corners 94">
                <a:extLst>
                  <a:ext uri="{FF2B5EF4-FFF2-40B4-BE49-F238E27FC236}">
                    <a16:creationId xmlns:a16="http://schemas.microsoft.com/office/drawing/2014/main" id="{9DE1498A-C79C-CB95-A937-D0FC8DB2B09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41" name="Group 93">
                <a:extLst>
                  <a:ext uri="{FF2B5EF4-FFF2-40B4-BE49-F238E27FC236}">
                    <a16:creationId xmlns:a16="http://schemas.microsoft.com/office/drawing/2014/main" id="{29130C72-0979-8EA3-DF2E-DAB1AAB722D1}"/>
                  </a:ext>
                </a:extLst>
              </p:cNvPr>
              <p:cNvGrpSpPr/>
              <p:nvPr/>
            </p:nvGrpSpPr>
            <p:grpSpPr>
              <a:xfrm>
                <a:off x="11478001" y="1935619"/>
                <a:ext cx="914808" cy="919928"/>
                <a:chOff x="12290801" y="2167292"/>
                <a:chExt cx="914808" cy="919928"/>
              </a:xfrm>
            </p:grpSpPr>
            <p:sp>
              <p:nvSpPr>
                <p:cNvPr id="143" name="Oval 90">
                  <a:extLst>
                    <a:ext uri="{FF2B5EF4-FFF2-40B4-BE49-F238E27FC236}">
                      <a16:creationId xmlns:a16="http://schemas.microsoft.com/office/drawing/2014/main" id="{6726CF8F-9AC0-17B7-9A66-210064FB5DE3}"/>
                    </a:ext>
                  </a:extLst>
                </p:cNvPr>
                <p:cNvSpPr/>
                <p:nvPr/>
              </p:nvSpPr>
              <p:spPr>
                <a:xfrm>
                  <a:off x="12291209" y="2172820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4" name="Oval 91">
                  <a:extLst>
                    <a:ext uri="{FF2B5EF4-FFF2-40B4-BE49-F238E27FC236}">
                      <a16:creationId xmlns:a16="http://schemas.microsoft.com/office/drawing/2014/main" id="{D275D3EC-839B-8B79-B51C-986B6818AF04}"/>
                    </a:ext>
                  </a:extLst>
                </p:cNvPr>
                <p:cNvSpPr/>
                <p:nvPr/>
              </p:nvSpPr>
              <p:spPr>
                <a:xfrm>
                  <a:off x="12290801" y="2167292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5" name="TextBox 92">
                  <a:extLst>
                    <a:ext uri="{FF2B5EF4-FFF2-40B4-BE49-F238E27FC236}">
                      <a16:creationId xmlns:a16="http://schemas.microsoft.com/office/drawing/2014/main" id="{F6F7020D-E6E7-0AE2-DEA4-50C1145F8ED9}"/>
                    </a:ext>
                  </a:extLst>
                </p:cNvPr>
                <p:cNvSpPr txBox="1"/>
                <p:nvPr/>
              </p:nvSpPr>
              <p:spPr>
                <a:xfrm>
                  <a:off x="12378910" y="2426163"/>
                  <a:ext cx="738181" cy="470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20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Rectangle 95">
                <a:extLst>
                  <a:ext uri="{FF2B5EF4-FFF2-40B4-BE49-F238E27FC236}">
                    <a16:creationId xmlns:a16="http://schemas.microsoft.com/office/drawing/2014/main" id="{FF1C0F51-ECA3-C1CF-BE9E-31233082AB00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106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רישום וכניסה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ליצירת חשבון משתמש והתחברות למערכת.</a:t>
                </a:r>
              </a:p>
              <a:p>
                <a:pPr algn="l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97">
              <a:extLst>
                <a:ext uri="{FF2B5EF4-FFF2-40B4-BE49-F238E27FC236}">
                  <a16:creationId xmlns:a16="http://schemas.microsoft.com/office/drawing/2014/main" id="{C5698F9B-8868-C54D-0099-CD35DC1A74DA}"/>
                </a:ext>
              </a:extLst>
            </p:cNvPr>
            <p:cNvGrpSpPr/>
            <p:nvPr/>
          </p:nvGrpSpPr>
          <p:grpSpPr>
            <a:xfrm>
              <a:off x="6148922" y="2597146"/>
              <a:ext cx="4586714" cy="709275"/>
              <a:chOff x="6259683" y="1941147"/>
              <a:chExt cx="6140983" cy="949623"/>
            </a:xfrm>
          </p:grpSpPr>
          <p:sp>
            <p:nvSpPr>
              <p:cNvPr id="134" name="Rectangle: Rounded Corners 98">
                <a:extLst>
                  <a:ext uri="{FF2B5EF4-FFF2-40B4-BE49-F238E27FC236}">
                    <a16:creationId xmlns:a16="http://schemas.microsoft.com/office/drawing/2014/main" id="{74085683-B497-163F-C398-3644260B756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126A5275-5A94-D252-9680-06F94689E7BF}"/>
                  </a:ext>
                </a:extLst>
              </p:cNvPr>
              <p:cNvGrpSpPr/>
              <p:nvPr/>
            </p:nvGrpSpPr>
            <p:grpSpPr>
              <a:xfrm>
                <a:off x="11478834" y="1945973"/>
                <a:ext cx="921832" cy="944797"/>
                <a:chOff x="12291634" y="2177646"/>
                <a:chExt cx="921832" cy="944797"/>
              </a:xfrm>
            </p:grpSpPr>
            <p:sp>
              <p:nvSpPr>
                <p:cNvPr id="137" name="Oval 101">
                  <a:extLst>
                    <a:ext uri="{FF2B5EF4-FFF2-40B4-BE49-F238E27FC236}">
                      <a16:creationId xmlns:a16="http://schemas.microsoft.com/office/drawing/2014/main" id="{B434D7F5-4A13-E56B-DF94-F870A6AC0DE2}"/>
                    </a:ext>
                  </a:extLst>
                </p:cNvPr>
                <p:cNvSpPr/>
                <p:nvPr/>
              </p:nvSpPr>
              <p:spPr>
                <a:xfrm>
                  <a:off x="12295531" y="2177646"/>
                  <a:ext cx="914400" cy="914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138" name="Oval 102">
                  <a:extLst>
                    <a:ext uri="{FF2B5EF4-FFF2-40B4-BE49-F238E27FC236}">
                      <a16:creationId xmlns:a16="http://schemas.microsoft.com/office/drawing/2014/main" id="{6CAE5987-A217-FBA4-8A44-C693B2C0B8A8}"/>
                    </a:ext>
                  </a:extLst>
                </p:cNvPr>
                <p:cNvSpPr/>
                <p:nvPr/>
              </p:nvSpPr>
              <p:spPr>
                <a:xfrm>
                  <a:off x="12299066" y="2208043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9" name="TextBox 103">
                  <a:extLst>
                    <a:ext uri="{FF2B5EF4-FFF2-40B4-BE49-F238E27FC236}">
                      <a16:creationId xmlns:a16="http://schemas.microsoft.com/office/drawing/2014/main" id="{0AAE2AE6-7FF1-ABD5-4051-2551984DCAEB}"/>
                    </a:ext>
                  </a:extLst>
                </p:cNvPr>
                <p:cNvSpPr txBox="1"/>
                <p:nvPr/>
              </p:nvSpPr>
              <p:spPr>
                <a:xfrm>
                  <a:off x="12291634" y="2398385"/>
                  <a:ext cx="914399" cy="515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Rectangle 100">
                <a:extLst>
                  <a:ext uri="{FF2B5EF4-FFF2-40B4-BE49-F238E27FC236}">
                    <a16:creationId xmlns:a16="http://schemas.microsoft.com/office/drawing/2014/main" id="{EAA260CC-DC6F-9B9C-70D6-F99D41261C8E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706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חיפוש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חיפוש מתקדם בספרים לפי כותרת או ז׳אנר.</a:t>
                </a:r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" name="Group 104">
              <a:extLst>
                <a:ext uri="{FF2B5EF4-FFF2-40B4-BE49-F238E27FC236}">
                  <a16:creationId xmlns:a16="http://schemas.microsoft.com/office/drawing/2014/main" id="{0720C9C7-4807-6E2E-461C-A862DB296878}"/>
                </a:ext>
              </a:extLst>
            </p:cNvPr>
            <p:cNvGrpSpPr/>
            <p:nvPr/>
          </p:nvGrpSpPr>
          <p:grpSpPr>
            <a:xfrm>
              <a:off x="6148923" y="3606097"/>
              <a:ext cx="4589231" cy="708260"/>
              <a:chOff x="6259683" y="1907283"/>
              <a:chExt cx="6144351" cy="948264"/>
            </a:xfrm>
          </p:grpSpPr>
          <p:sp>
            <p:nvSpPr>
              <p:cNvPr id="128" name="Rectangle: Rounded Corners 105">
                <a:extLst>
                  <a:ext uri="{FF2B5EF4-FFF2-40B4-BE49-F238E27FC236}">
                    <a16:creationId xmlns:a16="http://schemas.microsoft.com/office/drawing/2014/main" id="{A2F30CCA-4491-0073-0D48-DE8443082C2E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129" name="Group 106">
                <a:extLst>
                  <a:ext uri="{FF2B5EF4-FFF2-40B4-BE49-F238E27FC236}">
                    <a16:creationId xmlns:a16="http://schemas.microsoft.com/office/drawing/2014/main" id="{5B9692AA-721A-B87B-7F96-FA193885F082}"/>
                  </a:ext>
                </a:extLst>
              </p:cNvPr>
              <p:cNvGrpSpPr/>
              <p:nvPr/>
            </p:nvGrpSpPr>
            <p:grpSpPr>
              <a:xfrm>
                <a:off x="11478000" y="1907283"/>
                <a:ext cx="926034" cy="948264"/>
                <a:chOff x="12290800" y="2138956"/>
                <a:chExt cx="926034" cy="948264"/>
              </a:xfrm>
            </p:grpSpPr>
            <p:sp>
              <p:nvSpPr>
                <p:cNvPr id="131" name="Oval 108">
                  <a:extLst>
                    <a:ext uri="{FF2B5EF4-FFF2-40B4-BE49-F238E27FC236}">
                      <a16:creationId xmlns:a16="http://schemas.microsoft.com/office/drawing/2014/main" id="{F204FE38-D6E7-8C5F-0C59-CFB7F7B0659A}"/>
                    </a:ext>
                  </a:extLst>
                </p:cNvPr>
                <p:cNvSpPr/>
                <p:nvPr/>
              </p:nvSpPr>
              <p:spPr>
                <a:xfrm>
                  <a:off x="12290800" y="2172820"/>
                  <a:ext cx="914400" cy="914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2" name="Oval 109">
                  <a:extLst>
                    <a:ext uri="{FF2B5EF4-FFF2-40B4-BE49-F238E27FC236}">
                      <a16:creationId xmlns:a16="http://schemas.microsoft.com/office/drawing/2014/main" id="{71A7620D-B539-DF4A-4CAF-9C1FA27FB1CB}"/>
                    </a:ext>
                  </a:extLst>
                </p:cNvPr>
                <p:cNvSpPr/>
                <p:nvPr/>
              </p:nvSpPr>
              <p:spPr>
                <a:xfrm>
                  <a:off x="12302434" y="2138956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3" name="TextBox 110">
                  <a:extLst>
                    <a:ext uri="{FF2B5EF4-FFF2-40B4-BE49-F238E27FC236}">
                      <a16:creationId xmlns:a16="http://schemas.microsoft.com/office/drawing/2014/main" id="{C589D6EC-B3A4-4A17-ACA1-0E9D2EF9B24A}"/>
                    </a:ext>
                  </a:extLst>
                </p:cNvPr>
                <p:cNvSpPr txBox="1"/>
                <p:nvPr/>
              </p:nvSpPr>
              <p:spPr>
                <a:xfrm>
                  <a:off x="12383599" y="2342074"/>
                  <a:ext cx="73428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Rectangle 107">
                <a:extLst>
                  <a:ext uri="{FF2B5EF4-FFF2-40B4-BE49-F238E27FC236}">
                    <a16:creationId xmlns:a16="http://schemas.microsoft.com/office/drawing/2014/main" id="{D7E61CFB-F4F8-DFF0-E8ED-9BD82A9D2592}"/>
                  </a:ext>
                </a:extLst>
              </p:cNvPr>
              <p:cNvSpPr/>
              <p:nvPr/>
            </p:nvSpPr>
            <p:spPr>
              <a:xfrm>
                <a:off x="6259683" y="2075183"/>
                <a:ext cx="5229953" cy="732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10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ניהול פרופיל אישי (פונקציונאלית) </a:t>
                </a:r>
                <a:r>
                  <a:rPr lang="he-IL" sz="110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לעדכן פרטים אישיים, כגון כתובת, אימייל, ומידע נוסף.</a:t>
                </a:r>
                <a:endParaRPr lang="en-I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up 111">
              <a:extLst>
                <a:ext uri="{FF2B5EF4-FFF2-40B4-BE49-F238E27FC236}">
                  <a16:creationId xmlns:a16="http://schemas.microsoft.com/office/drawing/2014/main" id="{8029BF50-170B-442F-2816-7375ED6C8006}"/>
                </a:ext>
              </a:extLst>
            </p:cNvPr>
            <p:cNvGrpSpPr/>
            <p:nvPr/>
          </p:nvGrpSpPr>
          <p:grpSpPr>
            <a:xfrm>
              <a:off x="6148922" y="4652198"/>
              <a:ext cx="4594381" cy="696405"/>
              <a:chOff x="6259683" y="1923156"/>
              <a:chExt cx="6151248" cy="932391"/>
            </a:xfrm>
          </p:grpSpPr>
          <p:sp>
            <p:nvSpPr>
              <p:cNvPr id="122" name="Rectangle: Rounded Corners 112">
                <a:extLst>
                  <a:ext uri="{FF2B5EF4-FFF2-40B4-BE49-F238E27FC236}">
                    <a16:creationId xmlns:a16="http://schemas.microsoft.com/office/drawing/2014/main" id="{1A9D5E34-3221-E3EA-1163-4192EBE65A8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23" name="Group 113">
                <a:extLst>
                  <a:ext uri="{FF2B5EF4-FFF2-40B4-BE49-F238E27FC236}">
                    <a16:creationId xmlns:a16="http://schemas.microsoft.com/office/drawing/2014/main" id="{3E110441-A2E3-4209-A40A-6691D2273D9B}"/>
                  </a:ext>
                </a:extLst>
              </p:cNvPr>
              <p:cNvGrpSpPr/>
              <p:nvPr/>
            </p:nvGrpSpPr>
            <p:grpSpPr>
              <a:xfrm>
                <a:off x="11489634" y="1923156"/>
                <a:ext cx="921297" cy="914400"/>
                <a:chOff x="12302434" y="2154829"/>
                <a:chExt cx="921297" cy="914400"/>
              </a:xfrm>
            </p:grpSpPr>
            <p:sp>
              <p:nvSpPr>
                <p:cNvPr id="125" name="Oval 115">
                  <a:extLst>
                    <a:ext uri="{FF2B5EF4-FFF2-40B4-BE49-F238E27FC236}">
                      <a16:creationId xmlns:a16="http://schemas.microsoft.com/office/drawing/2014/main" id="{3E3F7465-0B60-C60D-C4FA-F128A22B801D}"/>
                    </a:ext>
                  </a:extLst>
                </p:cNvPr>
                <p:cNvSpPr/>
                <p:nvPr/>
              </p:nvSpPr>
              <p:spPr>
                <a:xfrm>
                  <a:off x="12302434" y="2154829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6" name="Oval 116">
                  <a:extLst>
                    <a:ext uri="{FF2B5EF4-FFF2-40B4-BE49-F238E27FC236}">
                      <a16:creationId xmlns:a16="http://schemas.microsoft.com/office/drawing/2014/main" id="{4A2C3170-3D21-5ECC-723A-0791E9819410}"/>
                    </a:ext>
                  </a:extLst>
                </p:cNvPr>
                <p:cNvSpPr/>
                <p:nvPr/>
              </p:nvSpPr>
              <p:spPr>
                <a:xfrm>
                  <a:off x="12309331" y="2154829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8AA5EBC2-2129-DDC9-AFDE-8E210B9507B4}"/>
                    </a:ext>
                  </a:extLst>
                </p:cNvPr>
                <p:cNvSpPr txBox="1"/>
                <p:nvPr/>
              </p:nvSpPr>
              <p:spPr>
                <a:xfrm>
                  <a:off x="12399029" y="2354462"/>
                  <a:ext cx="734287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04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Rectangle 114">
                <a:extLst>
                  <a:ext uri="{FF2B5EF4-FFF2-40B4-BE49-F238E27FC236}">
                    <a16:creationId xmlns:a16="http://schemas.microsoft.com/office/drawing/2014/main" id="{A8668AA3-9E2C-2E25-4241-614F0940FEB7}"/>
                  </a:ext>
                </a:extLst>
              </p:cNvPr>
              <p:cNvSpPr/>
              <p:nvPr/>
            </p:nvSpPr>
            <p:spPr>
              <a:xfrm>
                <a:off x="6259683" y="2075181"/>
                <a:ext cx="5229950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השאלה והחזרת ספר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השאלה והחזרה של ספרים מראש דרך המערכת.</a:t>
                </a: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7" name="מחבר ישר 146">
            <a:extLst>
              <a:ext uri="{FF2B5EF4-FFF2-40B4-BE49-F238E27FC236}">
                <a16:creationId xmlns:a16="http://schemas.microsoft.com/office/drawing/2014/main" id="{F7F7B36C-A871-52F2-C197-937FDB1ACC98}"/>
              </a:ext>
            </a:extLst>
          </p:cNvPr>
          <p:cNvCxnSpPr>
            <a:cxnSpLocks/>
          </p:cNvCxnSpPr>
          <p:nvPr/>
        </p:nvCxnSpPr>
        <p:spPr>
          <a:xfrm>
            <a:off x="4010527" y="2422485"/>
            <a:ext cx="0" cy="3303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ángulo 8">
            <a:extLst>
              <a:ext uri="{FF2B5EF4-FFF2-40B4-BE49-F238E27FC236}">
                <a16:creationId xmlns:a16="http://schemas.microsoft.com/office/drawing/2014/main" id="{07870161-FE00-624D-FCCC-493C6CC28C95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דרישות המערכת - משתמש</a:t>
            </a:r>
            <a:endParaRPr lang="es-ES" sz="4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8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o 4">
            <a:extLst>
              <a:ext uri="{FF2B5EF4-FFF2-40B4-BE49-F238E27FC236}">
                <a16:creationId xmlns:a16="http://schemas.microsoft.com/office/drawing/2014/main" id="{8B8E25F9-9DE6-DC00-37EC-3BA8A55BA591}"/>
              </a:ext>
            </a:extLst>
          </p:cNvPr>
          <p:cNvGrpSpPr/>
          <p:nvPr/>
        </p:nvGrpSpPr>
        <p:grpSpPr>
          <a:xfrm rot="10159727">
            <a:off x="-840393" y="845310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81" name="Elipse 17">
              <a:extLst>
                <a:ext uri="{FF2B5EF4-FFF2-40B4-BE49-F238E27FC236}">
                  <a16:creationId xmlns:a16="http://schemas.microsoft.com/office/drawing/2014/main" id="{1F60C202-7E9C-B02A-DBA0-84CCF58A05A7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82" name="Elipse 17">
              <a:extLst>
                <a:ext uri="{FF2B5EF4-FFF2-40B4-BE49-F238E27FC236}">
                  <a16:creationId xmlns:a16="http://schemas.microsoft.com/office/drawing/2014/main" id="{950A6F9C-DADC-D8FB-D62F-4EBDC02BB9BD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83" name="Elipse 17">
            <a:extLst>
              <a:ext uri="{FF2B5EF4-FFF2-40B4-BE49-F238E27FC236}">
                <a16:creationId xmlns:a16="http://schemas.microsoft.com/office/drawing/2014/main" id="{4405E6C9-F54E-39D8-D8BB-91DB3C3CDFA0}"/>
              </a:ext>
            </a:extLst>
          </p:cNvPr>
          <p:cNvSpPr/>
          <p:nvPr/>
        </p:nvSpPr>
        <p:spPr>
          <a:xfrm rot="14478672">
            <a:off x="11095795" y="5876549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84" name="Elipse 17">
            <a:extLst>
              <a:ext uri="{FF2B5EF4-FFF2-40B4-BE49-F238E27FC236}">
                <a16:creationId xmlns:a16="http://schemas.microsoft.com/office/drawing/2014/main" id="{D7AC1D32-B3CC-A97A-2CC0-51743A8B41C5}"/>
              </a:ext>
            </a:extLst>
          </p:cNvPr>
          <p:cNvSpPr/>
          <p:nvPr/>
        </p:nvSpPr>
        <p:spPr>
          <a:xfrm rot="18879614">
            <a:off x="10268356" y="5428737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grpSp>
        <p:nvGrpSpPr>
          <p:cNvPr id="2" name="Group 121">
            <a:extLst>
              <a:ext uri="{FF2B5EF4-FFF2-40B4-BE49-F238E27FC236}">
                <a16:creationId xmlns:a16="http://schemas.microsoft.com/office/drawing/2014/main" id="{4A816DB2-99C9-1939-EC64-57184CBB4073}"/>
              </a:ext>
            </a:extLst>
          </p:cNvPr>
          <p:cNvGrpSpPr/>
          <p:nvPr/>
        </p:nvGrpSpPr>
        <p:grpSpPr>
          <a:xfrm>
            <a:off x="845553" y="1940316"/>
            <a:ext cx="2765782" cy="3785302"/>
            <a:chOff x="1556457" y="847669"/>
            <a:chExt cx="3838222" cy="5667793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56226E4-F7D8-4A71-A213-DE0ABDE800E7}"/>
                </a:ext>
              </a:extLst>
            </p:cNvPr>
            <p:cNvSpPr/>
            <p:nvPr/>
          </p:nvSpPr>
          <p:spPr>
            <a:xfrm>
              <a:off x="1556457" y="1698775"/>
              <a:ext cx="3838222" cy="4816687"/>
            </a:xfrm>
            <a:prstGeom prst="roundRect">
              <a:avLst>
                <a:gd name="adj" fmla="val 6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5C8FD2-2E81-4680-7B23-CCC29B7FA431}"/>
                </a:ext>
              </a:extLst>
            </p:cNvPr>
            <p:cNvSpPr/>
            <p:nvPr/>
          </p:nvSpPr>
          <p:spPr>
            <a:xfrm>
              <a:off x="1708857" y="1814063"/>
              <a:ext cx="3533422" cy="458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reeform: Shape 71">
              <a:extLst>
                <a:ext uri="{FF2B5EF4-FFF2-40B4-BE49-F238E27FC236}">
                  <a16:creationId xmlns:a16="http://schemas.microsoft.com/office/drawing/2014/main" id="{DD307AB1-3B65-EDA8-FB66-9A500DF010CC}"/>
                </a:ext>
              </a:extLst>
            </p:cNvPr>
            <p:cNvSpPr/>
            <p:nvPr/>
          </p:nvSpPr>
          <p:spPr>
            <a:xfrm>
              <a:off x="2570211" y="999390"/>
              <a:ext cx="1895964" cy="822132"/>
            </a:xfrm>
            <a:custGeom>
              <a:avLst/>
              <a:gdLst>
                <a:gd name="connsiteX0" fmla="*/ 843207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0" fmla="*/ 809869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11" fmla="*/ 809869 w 1895964"/>
                <a:gd name="connsiteY11" fmla="*/ 0 h 1008056"/>
                <a:gd name="connsiteX0" fmla="*/ 809869 w 1895964"/>
                <a:gd name="connsiteY0" fmla="*/ 5873 h 1013929"/>
                <a:gd name="connsiteX1" fmla="*/ 1095620 w 1895964"/>
                <a:gd name="connsiteY1" fmla="*/ 0 h 1013929"/>
                <a:gd name="connsiteX2" fmla="*/ 1052757 w 1895964"/>
                <a:gd name="connsiteY2" fmla="*/ 152631 h 1013929"/>
                <a:gd name="connsiteX3" fmla="*/ 1258679 w 1895964"/>
                <a:gd name="connsiteY3" fmla="*/ 152631 h 1013929"/>
                <a:gd name="connsiteX4" fmla="*/ 1744199 w 1895964"/>
                <a:gd name="connsiteY4" fmla="*/ 638151 h 1013929"/>
                <a:gd name="connsiteX5" fmla="*/ 1895964 w 1895964"/>
                <a:gd name="connsiteY5" fmla="*/ 1013929 h 1013929"/>
                <a:gd name="connsiteX6" fmla="*/ 947982 w 1895964"/>
                <a:gd name="connsiteY6" fmla="*/ 1010440 h 1013929"/>
                <a:gd name="connsiteX7" fmla="*/ 0 w 1895964"/>
                <a:gd name="connsiteY7" fmla="*/ 1013929 h 1013929"/>
                <a:gd name="connsiteX8" fmla="*/ 151765 w 1895964"/>
                <a:gd name="connsiteY8" fmla="*/ 638151 h 1013929"/>
                <a:gd name="connsiteX9" fmla="*/ 637285 w 1895964"/>
                <a:gd name="connsiteY9" fmla="*/ 152631 h 1013929"/>
                <a:gd name="connsiteX10" fmla="*/ 843207 w 1895964"/>
                <a:gd name="connsiteY10" fmla="*/ 152631 h 1013929"/>
                <a:gd name="connsiteX11" fmla="*/ 809869 w 1895964"/>
                <a:gd name="connsiteY11" fmla="*/ 5873 h 10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5964" h="1013929">
                  <a:moveTo>
                    <a:pt x="809869" y="5873"/>
                  </a:moveTo>
                  <a:lnTo>
                    <a:pt x="1095620" y="0"/>
                  </a:lnTo>
                  <a:lnTo>
                    <a:pt x="1052757" y="152631"/>
                  </a:lnTo>
                  <a:lnTo>
                    <a:pt x="1258679" y="152631"/>
                  </a:lnTo>
                  <a:cubicBezTo>
                    <a:pt x="1526824" y="152631"/>
                    <a:pt x="1744199" y="370006"/>
                    <a:pt x="1744199" y="638151"/>
                  </a:cubicBezTo>
                  <a:cubicBezTo>
                    <a:pt x="1744199" y="759812"/>
                    <a:pt x="1895964" y="892268"/>
                    <a:pt x="1895964" y="1013929"/>
                  </a:cubicBezTo>
                  <a:lnTo>
                    <a:pt x="947982" y="1010440"/>
                  </a:lnTo>
                  <a:lnTo>
                    <a:pt x="0" y="1013929"/>
                  </a:lnTo>
                  <a:cubicBezTo>
                    <a:pt x="0" y="892268"/>
                    <a:pt x="151765" y="759812"/>
                    <a:pt x="151765" y="638151"/>
                  </a:cubicBezTo>
                  <a:cubicBezTo>
                    <a:pt x="151765" y="370006"/>
                    <a:pt x="369140" y="152631"/>
                    <a:pt x="637285" y="152631"/>
                  </a:cubicBezTo>
                  <a:lnTo>
                    <a:pt x="843207" y="152631"/>
                  </a:lnTo>
                  <a:cubicBezTo>
                    <a:pt x="843207" y="103712"/>
                    <a:pt x="809869" y="54792"/>
                    <a:pt x="809869" y="58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66">
              <a:extLst>
                <a:ext uri="{FF2B5EF4-FFF2-40B4-BE49-F238E27FC236}">
                  <a16:creationId xmlns:a16="http://schemas.microsoft.com/office/drawing/2014/main" id="{2A63700C-C961-4959-D966-07AD1EA4ADAA}"/>
                </a:ext>
              </a:extLst>
            </p:cNvPr>
            <p:cNvSpPr/>
            <p:nvPr/>
          </p:nvSpPr>
          <p:spPr>
            <a:xfrm flipH="1">
              <a:off x="3517740" y="1122117"/>
              <a:ext cx="951835" cy="698373"/>
            </a:xfrm>
            <a:custGeom>
              <a:avLst/>
              <a:gdLst>
                <a:gd name="connsiteX0" fmla="*/ 637285 w 951835"/>
                <a:gd name="connsiteY0" fmla="*/ 0 h 861298"/>
                <a:gd name="connsiteX1" fmla="*/ 951835 w 951835"/>
                <a:gd name="connsiteY1" fmla="*/ 0 h 861298"/>
                <a:gd name="connsiteX2" fmla="*/ 951835 w 951835"/>
                <a:gd name="connsiteY2" fmla="*/ 857795 h 861298"/>
                <a:gd name="connsiteX3" fmla="*/ 0 w 951835"/>
                <a:gd name="connsiteY3" fmla="*/ 861298 h 861298"/>
                <a:gd name="connsiteX4" fmla="*/ 151765 w 951835"/>
                <a:gd name="connsiteY4" fmla="*/ 485520 h 861298"/>
                <a:gd name="connsiteX5" fmla="*/ 637285 w 951835"/>
                <a:gd name="connsiteY5" fmla="*/ 0 h 8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835" h="861298">
                  <a:moveTo>
                    <a:pt x="637285" y="0"/>
                  </a:moveTo>
                  <a:lnTo>
                    <a:pt x="951835" y="0"/>
                  </a:lnTo>
                  <a:lnTo>
                    <a:pt x="951835" y="857795"/>
                  </a:lnTo>
                  <a:lnTo>
                    <a:pt x="0" y="861298"/>
                  </a:lnTo>
                  <a:cubicBezTo>
                    <a:pt x="0" y="739637"/>
                    <a:pt x="151765" y="607181"/>
                    <a:pt x="151765" y="485520"/>
                  </a:cubicBezTo>
                  <a:cubicBezTo>
                    <a:pt x="151765" y="217375"/>
                    <a:pt x="369140" y="0"/>
                    <a:pt x="63728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2F7CCA9A-0FDF-42D6-4A1E-A5CF07228128}"/>
                </a:ext>
              </a:extLst>
            </p:cNvPr>
            <p:cNvGrpSpPr/>
            <p:nvPr/>
          </p:nvGrpSpPr>
          <p:grpSpPr>
            <a:xfrm>
              <a:off x="3377635" y="847669"/>
              <a:ext cx="282756" cy="283972"/>
              <a:chOff x="3717744" y="104893"/>
              <a:chExt cx="234991" cy="236002"/>
            </a:xfrm>
          </p:grpSpPr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264EA09F-6CD7-5040-B693-051A880B3FD7}"/>
                  </a:ext>
                </a:extLst>
              </p:cNvPr>
              <p:cNvSpPr/>
              <p:nvPr/>
            </p:nvSpPr>
            <p:spPr>
              <a:xfrm>
                <a:off x="3717744" y="104893"/>
                <a:ext cx="234991" cy="23600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69">
                <a:extLst>
                  <a:ext uri="{FF2B5EF4-FFF2-40B4-BE49-F238E27FC236}">
                    <a16:creationId xmlns:a16="http://schemas.microsoft.com/office/drawing/2014/main" id="{B30E9384-7D4E-0A70-1F54-753E48BCFCB9}"/>
                  </a:ext>
                </a:extLst>
              </p:cNvPr>
              <p:cNvSpPr/>
              <p:nvPr/>
            </p:nvSpPr>
            <p:spPr>
              <a:xfrm>
                <a:off x="3758876" y="146292"/>
                <a:ext cx="138685" cy="1390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EA0CA82-B1C1-E4F0-F8A9-1F85AC38996B}"/>
                </a:ext>
              </a:extLst>
            </p:cNvPr>
            <p:cNvSpPr/>
            <p:nvPr/>
          </p:nvSpPr>
          <p:spPr>
            <a:xfrm>
              <a:off x="2570211" y="1801275"/>
              <a:ext cx="1895964" cy="48112"/>
            </a:xfrm>
            <a:custGeom>
              <a:avLst/>
              <a:gdLst>
                <a:gd name="connsiteX0" fmla="*/ 7264 w 1895964"/>
                <a:gd name="connsiteY0" fmla="*/ 0 h 48112"/>
                <a:gd name="connsiteX1" fmla="*/ 1888700 w 1895964"/>
                <a:gd name="connsiteY1" fmla="*/ 0 h 48112"/>
                <a:gd name="connsiteX2" fmla="*/ 1889443 w 1895964"/>
                <a:gd name="connsiteY2" fmla="*/ 2025 h 48112"/>
                <a:gd name="connsiteX3" fmla="*/ 1895964 w 1895964"/>
                <a:gd name="connsiteY3" fmla="*/ 48112 h 48112"/>
                <a:gd name="connsiteX4" fmla="*/ 947982 w 1895964"/>
                <a:gd name="connsiteY4" fmla="*/ 44623 h 48112"/>
                <a:gd name="connsiteX5" fmla="*/ 0 w 1895964"/>
                <a:gd name="connsiteY5" fmla="*/ 48112 h 48112"/>
                <a:gd name="connsiteX6" fmla="*/ 6521 w 1895964"/>
                <a:gd name="connsiteY6" fmla="*/ 2025 h 48112"/>
                <a:gd name="connsiteX7" fmla="*/ 7264 w 1895964"/>
                <a:gd name="connsiteY7" fmla="*/ 0 h 4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964" h="48112">
                  <a:moveTo>
                    <a:pt x="7264" y="0"/>
                  </a:moveTo>
                  <a:lnTo>
                    <a:pt x="1888700" y="0"/>
                  </a:lnTo>
                  <a:lnTo>
                    <a:pt x="1889443" y="2025"/>
                  </a:lnTo>
                  <a:cubicBezTo>
                    <a:pt x="1893593" y="17528"/>
                    <a:pt x="1895964" y="32905"/>
                    <a:pt x="1895964" y="48112"/>
                  </a:cubicBezTo>
                  <a:lnTo>
                    <a:pt x="947982" y="44623"/>
                  </a:lnTo>
                  <a:lnTo>
                    <a:pt x="0" y="48112"/>
                  </a:lnTo>
                  <a:cubicBezTo>
                    <a:pt x="0" y="32905"/>
                    <a:pt x="2372" y="17528"/>
                    <a:pt x="6521" y="2025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B6E148F0-6B1C-5EFD-AB7C-6B81908F25C4}"/>
                </a:ext>
              </a:extLst>
            </p:cNvPr>
            <p:cNvSpPr/>
            <p:nvPr/>
          </p:nvSpPr>
          <p:spPr>
            <a:xfrm>
              <a:off x="3517740" y="1431271"/>
              <a:ext cx="110657" cy="276716"/>
            </a:xfrm>
            <a:custGeom>
              <a:avLst/>
              <a:gdLst>
                <a:gd name="connsiteX0" fmla="*/ 0 w 100820"/>
                <a:gd name="connsiteY0" fmla="*/ 0 h 276714"/>
                <a:gd name="connsiteX1" fmla="*/ 100820 w 100820"/>
                <a:gd name="connsiteY1" fmla="*/ 0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72245 w 100820"/>
                <a:gd name="connsiteY1" fmla="*/ 59531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100820 w 100820"/>
                <a:gd name="connsiteY1" fmla="*/ 276714 h 276714"/>
                <a:gd name="connsiteX2" fmla="*/ 0 w 100820"/>
                <a:gd name="connsiteY2" fmla="*/ 276714 h 276714"/>
                <a:gd name="connsiteX3" fmla="*/ 0 w 100820"/>
                <a:gd name="connsiteY3" fmla="*/ 0 h 276714"/>
                <a:gd name="connsiteX0" fmla="*/ 0 w 102928"/>
                <a:gd name="connsiteY0" fmla="*/ 0 h 276714"/>
                <a:gd name="connsiteX1" fmla="*/ 100820 w 102928"/>
                <a:gd name="connsiteY1" fmla="*/ 276714 h 276714"/>
                <a:gd name="connsiteX2" fmla="*/ 0 w 102928"/>
                <a:gd name="connsiteY2" fmla="*/ 276714 h 276714"/>
                <a:gd name="connsiteX3" fmla="*/ 0 w 102928"/>
                <a:gd name="connsiteY3" fmla="*/ 0 h 276714"/>
                <a:gd name="connsiteX0" fmla="*/ 0 w 110657"/>
                <a:gd name="connsiteY0" fmla="*/ 2 h 276716"/>
                <a:gd name="connsiteX1" fmla="*/ 100820 w 110657"/>
                <a:gd name="connsiteY1" fmla="*/ 276716 h 276716"/>
                <a:gd name="connsiteX2" fmla="*/ 0 w 110657"/>
                <a:gd name="connsiteY2" fmla="*/ 276716 h 276716"/>
                <a:gd name="connsiteX3" fmla="*/ 0 w 110657"/>
                <a:gd name="connsiteY3" fmla="*/ 2 h 27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57" h="276716">
                  <a:moveTo>
                    <a:pt x="0" y="2"/>
                  </a:moveTo>
                  <a:cubicBezTo>
                    <a:pt x="128857" y="-629"/>
                    <a:pt x="117220" y="101134"/>
                    <a:pt x="100820" y="276716"/>
                  </a:cubicBezTo>
                  <a:lnTo>
                    <a:pt x="0" y="2767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3F561B63-5B37-9605-05AE-89D281DE4BBE}"/>
                </a:ext>
              </a:extLst>
            </p:cNvPr>
            <p:cNvGrpSpPr/>
            <p:nvPr/>
          </p:nvGrpSpPr>
          <p:grpSpPr>
            <a:xfrm>
              <a:off x="2139056" y="2657789"/>
              <a:ext cx="2673024" cy="3500639"/>
              <a:chOff x="2548265" y="1806874"/>
              <a:chExt cx="2673024" cy="3500639"/>
            </a:xfrm>
          </p:grpSpPr>
          <p:grpSp>
            <p:nvGrpSpPr>
              <p:cNvPr id="11" name="Group 46">
                <a:extLst>
                  <a:ext uri="{FF2B5EF4-FFF2-40B4-BE49-F238E27FC236}">
                    <a16:creationId xmlns:a16="http://schemas.microsoft.com/office/drawing/2014/main" id="{217FD290-0906-3757-674F-B483CE314D7A}"/>
                  </a:ext>
                </a:extLst>
              </p:cNvPr>
              <p:cNvGrpSpPr/>
              <p:nvPr/>
            </p:nvGrpSpPr>
            <p:grpSpPr>
              <a:xfrm>
                <a:off x="2548265" y="1806874"/>
                <a:ext cx="2673024" cy="449943"/>
                <a:chOff x="2548265" y="1806874"/>
                <a:chExt cx="2673024" cy="449943"/>
              </a:xfrm>
            </p:grpSpPr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F36C1965-E781-D7C5-C7B2-54F4B8371A8D}"/>
                    </a:ext>
                  </a:extLst>
                </p:cNvPr>
                <p:cNvGrpSpPr/>
                <p:nvPr/>
              </p:nvGrpSpPr>
              <p:grpSpPr>
                <a:xfrm>
                  <a:off x="2548265" y="1806874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1C4AC1B8-2D55-5C4F-F6B5-C275710BFC8D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Freeform: Shape 12">
                    <a:extLst>
                      <a:ext uri="{FF2B5EF4-FFF2-40B4-BE49-F238E27FC236}">
                        <a16:creationId xmlns:a16="http://schemas.microsoft.com/office/drawing/2014/main" id="{833B4FE1-3BD2-6F3A-7C03-971B221331B2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7" name="Group 26">
                  <a:extLst>
                    <a:ext uri="{FF2B5EF4-FFF2-40B4-BE49-F238E27FC236}">
                      <a16:creationId xmlns:a16="http://schemas.microsoft.com/office/drawing/2014/main" id="{91BDBE80-03C6-94AA-D105-0E30ABDC4CB7}"/>
                    </a:ext>
                  </a:extLst>
                </p:cNvPr>
                <p:cNvGrpSpPr/>
                <p:nvPr/>
              </p:nvGrpSpPr>
              <p:grpSpPr>
                <a:xfrm>
                  <a:off x="3443110" y="1845119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8" name="Rectangle: Rounded Corners 23">
                    <a:extLst>
                      <a:ext uri="{FF2B5EF4-FFF2-40B4-BE49-F238E27FC236}">
                        <a16:creationId xmlns:a16="http://schemas.microsoft.com/office/drawing/2014/main" id="{F50AC4EF-E752-B567-9F3E-A20C846DB9C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: Rounded Corners 24">
                    <a:extLst>
                      <a:ext uri="{FF2B5EF4-FFF2-40B4-BE49-F238E27FC236}">
                        <a16:creationId xmlns:a16="http://schemas.microsoft.com/office/drawing/2014/main" id="{2B95247A-FE1D-993D-CC95-B08C8B25AF5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: Rounded Corners 25">
                    <a:extLst>
                      <a:ext uri="{FF2B5EF4-FFF2-40B4-BE49-F238E27FC236}">
                        <a16:creationId xmlns:a16="http://schemas.microsoft.com/office/drawing/2014/main" id="{DB24D715-C907-4E9E-E81B-BB6FFE0029F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2" name="Group 47">
                <a:extLst>
                  <a:ext uri="{FF2B5EF4-FFF2-40B4-BE49-F238E27FC236}">
                    <a16:creationId xmlns:a16="http://schemas.microsoft.com/office/drawing/2014/main" id="{FE5E8380-958E-F38E-12DD-2CB05F77B01D}"/>
                  </a:ext>
                </a:extLst>
              </p:cNvPr>
              <p:cNvGrpSpPr/>
              <p:nvPr/>
            </p:nvGrpSpPr>
            <p:grpSpPr>
              <a:xfrm>
                <a:off x="2548265" y="2823773"/>
                <a:ext cx="2673024" cy="449943"/>
                <a:chOff x="2548265" y="2855222"/>
                <a:chExt cx="2673024" cy="449943"/>
              </a:xfrm>
            </p:grpSpPr>
            <p:grpSp>
              <p:nvGrpSpPr>
                <p:cNvPr id="29" name="Group 14">
                  <a:extLst>
                    <a:ext uri="{FF2B5EF4-FFF2-40B4-BE49-F238E27FC236}">
                      <a16:creationId xmlns:a16="http://schemas.microsoft.com/office/drawing/2014/main" id="{E0460A5F-7F20-6C75-7EC5-F2F36418F62B}"/>
                    </a:ext>
                  </a:extLst>
                </p:cNvPr>
                <p:cNvGrpSpPr/>
                <p:nvPr/>
              </p:nvGrpSpPr>
              <p:grpSpPr>
                <a:xfrm>
                  <a:off x="2548265" y="2855222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34" name="Rectangle 15">
                    <a:extLst>
                      <a:ext uri="{FF2B5EF4-FFF2-40B4-BE49-F238E27FC236}">
                        <a16:creationId xmlns:a16="http://schemas.microsoft.com/office/drawing/2014/main" id="{165F6553-1759-B195-637F-B3F74786B90A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" name="Freeform: Shape 16">
                    <a:extLst>
                      <a:ext uri="{FF2B5EF4-FFF2-40B4-BE49-F238E27FC236}">
                        <a16:creationId xmlns:a16="http://schemas.microsoft.com/office/drawing/2014/main" id="{ABABD6FA-A0F9-A71E-8A32-254A0D647498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7">
                  <a:extLst>
                    <a:ext uri="{FF2B5EF4-FFF2-40B4-BE49-F238E27FC236}">
                      <a16:creationId xmlns:a16="http://schemas.microsoft.com/office/drawing/2014/main" id="{247F1821-E4B9-5572-E4A1-BEB45F7A6B79}"/>
                    </a:ext>
                  </a:extLst>
                </p:cNvPr>
                <p:cNvGrpSpPr/>
                <p:nvPr/>
              </p:nvGrpSpPr>
              <p:grpSpPr>
                <a:xfrm>
                  <a:off x="3443110" y="2893467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1" name="Rectangle: Rounded Corners 28">
                    <a:extLst>
                      <a:ext uri="{FF2B5EF4-FFF2-40B4-BE49-F238E27FC236}">
                        <a16:creationId xmlns:a16="http://schemas.microsoft.com/office/drawing/2014/main" id="{1187C327-A9C9-C70E-1AE1-4004CDA2DC7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2" name="Rectangle: Rounded Corners 29">
                    <a:extLst>
                      <a:ext uri="{FF2B5EF4-FFF2-40B4-BE49-F238E27FC236}">
                        <a16:creationId xmlns:a16="http://schemas.microsoft.com/office/drawing/2014/main" id="{B7B5D242-46E8-CC09-41EC-050525D5F200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Rectangle: Rounded Corners 30">
                    <a:extLst>
                      <a:ext uri="{FF2B5EF4-FFF2-40B4-BE49-F238E27FC236}">
                        <a16:creationId xmlns:a16="http://schemas.microsoft.com/office/drawing/2014/main" id="{09F2D23C-D3F3-D21B-53D9-8818AE1FEAC7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3" name="Group 48">
                <a:extLst>
                  <a:ext uri="{FF2B5EF4-FFF2-40B4-BE49-F238E27FC236}">
                    <a16:creationId xmlns:a16="http://schemas.microsoft.com/office/drawing/2014/main" id="{2E745DF4-3E2A-DD02-E95E-7329D6A106D6}"/>
                  </a:ext>
                </a:extLst>
              </p:cNvPr>
              <p:cNvGrpSpPr/>
              <p:nvPr/>
            </p:nvGrpSpPr>
            <p:grpSpPr>
              <a:xfrm>
                <a:off x="2548265" y="3840672"/>
                <a:ext cx="2673024" cy="449943"/>
                <a:chOff x="2548265" y="3835981"/>
                <a:chExt cx="2673024" cy="449943"/>
              </a:xfrm>
            </p:grpSpPr>
            <p:grpSp>
              <p:nvGrpSpPr>
                <p:cNvPr id="22" name="Group 17">
                  <a:extLst>
                    <a:ext uri="{FF2B5EF4-FFF2-40B4-BE49-F238E27FC236}">
                      <a16:creationId xmlns:a16="http://schemas.microsoft.com/office/drawing/2014/main" id="{33F04F52-C799-A61B-42A4-38B11D6A2FE8}"/>
                    </a:ext>
                  </a:extLst>
                </p:cNvPr>
                <p:cNvGrpSpPr/>
                <p:nvPr/>
              </p:nvGrpSpPr>
              <p:grpSpPr>
                <a:xfrm>
                  <a:off x="2548265" y="3835981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7" name="Rectangle 18">
                    <a:extLst>
                      <a:ext uri="{FF2B5EF4-FFF2-40B4-BE49-F238E27FC236}">
                        <a16:creationId xmlns:a16="http://schemas.microsoft.com/office/drawing/2014/main" id="{CA98B01F-5EE4-CF96-9979-399D125CA92B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Freeform: Shape 19">
                    <a:extLst>
                      <a:ext uri="{FF2B5EF4-FFF2-40B4-BE49-F238E27FC236}">
                        <a16:creationId xmlns:a16="http://schemas.microsoft.com/office/drawing/2014/main" id="{C3BA9300-A212-01DF-7749-A3242235DC7A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3" name="Group 31">
                  <a:extLst>
                    <a:ext uri="{FF2B5EF4-FFF2-40B4-BE49-F238E27FC236}">
                      <a16:creationId xmlns:a16="http://schemas.microsoft.com/office/drawing/2014/main" id="{83D2E6F7-55DC-DF30-628F-1B9198DA503C}"/>
                    </a:ext>
                  </a:extLst>
                </p:cNvPr>
                <p:cNvGrpSpPr/>
                <p:nvPr/>
              </p:nvGrpSpPr>
              <p:grpSpPr>
                <a:xfrm>
                  <a:off x="3443110" y="3874226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24" name="Rectangle: Rounded Corners 32">
                    <a:extLst>
                      <a:ext uri="{FF2B5EF4-FFF2-40B4-BE49-F238E27FC236}">
                        <a16:creationId xmlns:a16="http://schemas.microsoft.com/office/drawing/2014/main" id="{FD52C268-AA2B-782F-B586-E9AD809AE602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: Rounded Corners 33">
                    <a:extLst>
                      <a:ext uri="{FF2B5EF4-FFF2-40B4-BE49-F238E27FC236}">
                        <a16:creationId xmlns:a16="http://schemas.microsoft.com/office/drawing/2014/main" id="{39BD773F-220B-0B54-4801-2C7EAF95E319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: Rounded Corners 34">
                    <a:extLst>
                      <a:ext uri="{FF2B5EF4-FFF2-40B4-BE49-F238E27FC236}">
                        <a16:creationId xmlns:a16="http://schemas.microsoft.com/office/drawing/2014/main" id="{7E8D2642-E47A-4E00-7E08-499FFCFB7A3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4" name="Group 49">
                <a:extLst>
                  <a:ext uri="{FF2B5EF4-FFF2-40B4-BE49-F238E27FC236}">
                    <a16:creationId xmlns:a16="http://schemas.microsoft.com/office/drawing/2014/main" id="{C16EFCB2-67F0-ED64-AFF4-8C0905B96DA4}"/>
                  </a:ext>
                </a:extLst>
              </p:cNvPr>
              <p:cNvGrpSpPr/>
              <p:nvPr/>
            </p:nvGrpSpPr>
            <p:grpSpPr>
              <a:xfrm>
                <a:off x="2548265" y="4857570"/>
                <a:ext cx="2673024" cy="449943"/>
                <a:chOff x="2548265" y="4857570"/>
                <a:chExt cx="2673024" cy="449943"/>
              </a:xfrm>
            </p:grpSpPr>
            <p:grpSp>
              <p:nvGrpSpPr>
                <p:cNvPr id="15" name="Group 20">
                  <a:extLst>
                    <a:ext uri="{FF2B5EF4-FFF2-40B4-BE49-F238E27FC236}">
                      <a16:creationId xmlns:a16="http://schemas.microsoft.com/office/drawing/2014/main" id="{7F8E5D68-DFB7-BDA3-FAAD-853B42E980CF}"/>
                    </a:ext>
                  </a:extLst>
                </p:cNvPr>
                <p:cNvGrpSpPr/>
                <p:nvPr/>
              </p:nvGrpSpPr>
              <p:grpSpPr>
                <a:xfrm>
                  <a:off x="2548265" y="4857570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0" name="Rectangle 21">
                    <a:extLst>
                      <a:ext uri="{FF2B5EF4-FFF2-40B4-BE49-F238E27FC236}">
                        <a16:creationId xmlns:a16="http://schemas.microsoft.com/office/drawing/2014/main" id="{FD0F4062-98D8-D02A-702F-1E9BE17AFCF9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Freeform: Shape 22">
                    <a:extLst>
                      <a:ext uri="{FF2B5EF4-FFF2-40B4-BE49-F238E27FC236}">
                        <a16:creationId xmlns:a16="http://schemas.microsoft.com/office/drawing/2014/main" id="{FE7181E0-C456-DFA4-FA25-D792FD43979F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E4D8A3F9-C917-4A22-AB45-24CE862009B5}"/>
                    </a:ext>
                  </a:extLst>
                </p:cNvPr>
                <p:cNvGrpSpPr/>
                <p:nvPr/>
              </p:nvGrpSpPr>
              <p:grpSpPr>
                <a:xfrm>
                  <a:off x="3443110" y="4895815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17" name="Rectangle: Rounded Corners 43">
                    <a:extLst>
                      <a:ext uri="{FF2B5EF4-FFF2-40B4-BE49-F238E27FC236}">
                        <a16:creationId xmlns:a16="http://schemas.microsoft.com/office/drawing/2014/main" id="{92EDA3FF-4713-5C50-917A-E3B06320D3F8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: Rounded Corners 44">
                    <a:extLst>
                      <a:ext uri="{FF2B5EF4-FFF2-40B4-BE49-F238E27FC236}">
                        <a16:creationId xmlns:a16="http://schemas.microsoft.com/office/drawing/2014/main" id="{03989090-A853-FA72-57EC-FE10AB45EDD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Rectangle: Rounded Corners 45">
                    <a:extLst>
                      <a:ext uri="{FF2B5EF4-FFF2-40B4-BE49-F238E27FC236}">
                        <a16:creationId xmlns:a16="http://schemas.microsoft.com/office/drawing/2014/main" id="{85862797-444C-0AFD-7EE7-5D84A8338ED0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</p:grpSp>
      <p:grpSp>
        <p:nvGrpSpPr>
          <p:cNvPr id="45" name="Group 119">
            <a:extLst>
              <a:ext uri="{FF2B5EF4-FFF2-40B4-BE49-F238E27FC236}">
                <a16:creationId xmlns:a16="http://schemas.microsoft.com/office/drawing/2014/main" id="{E9E091C2-2733-213A-0A84-40880CFF1A8A}"/>
              </a:ext>
            </a:extLst>
          </p:cNvPr>
          <p:cNvGrpSpPr/>
          <p:nvPr/>
        </p:nvGrpSpPr>
        <p:grpSpPr>
          <a:xfrm>
            <a:off x="4374845" y="2479926"/>
            <a:ext cx="3537345" cy="2982866"/>
            <a:chOff x="6026667" y="1562905"/>
            <a:chExt cx="4361933" cy="3785700"/>
          </a:xfrm>
        </p:grpSpPr>
        <p:grpSp>
          <p:nvGrpSpPr>
            <p:cNvPr id="46" name="Group 96">
              <a:extLst>
                <a:ext uri="{FF2B5EF4-FFF2-40B4-BE49-F238E27FC236}">
                  <a16:creationId xmlns:a16="http://schemas.microsoft.com/office/drawing/2014/main" id="{3C31B802-8EC9-7F29-112C-EB9FF70DA048}"/>
                </a:ext>
              </a:extLst>
            </p:cNvPr>
            <p:cNvGrpSpPr/>
            <p:nvPr/>
          </p:nvGrpSpPr>
          <p:grpSpPr>
            <a:xfrm>
              <a:off x="6026667" y="1562905"/>
              <a:ext cx="4361933" cy="682968"/>
              <a:chOff x="6096000" y="1941146"/>
              <a:chExt cx="5840032" cy="914401"/>
            </a:xfrm>
          </p:grpSpPr>
          <p:sp>
            <p:nvSpPr>
              <p:cNvPr id="68" name="Rectangle: Rounded Corners 94">
                <a:extLst>
                  <a:ext uri="{FF2B5EF4-FFF2-40B4-BE49-F238E27FC236}">
                    <a16:creationId xmlns:a16="http://schemas.microsoft.com/office/drawing/2014/main" id="{21EF23AE-2148-BB97-9D75-97518D0EECF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69" name="Group 93">
                <a:extLst>
                  <a:ext uri="{FF2B5EF4-FFF2-40B4-BE49-F238E27FC236}">
                    <a16:creationId xmlns:a16="http://schemas.microsoft.com/office/drawing/2014/main" id="{83BDC284-0AF2-0AD8-9416-EE68B92899D3}"/>
                  </a:ext>
                </a:extLst>
              </p:cNvPr>
              <p:cNvGrpSpPr/>
              <p:nvPr/>
            </p:nvGrpSpPr>
            <p:grpSpPr>
              <a:xfrm>
                <a:off x="6096000" y="1941146"/>
                <a:ext cx="914400" cy="914401"/>
                <a:chOff x="6908800" y="2172819"/>
                <a:chExt cx="914400" cy="914401"/>
              </a:xfrm>
            </p:grpSpPr>
            <p:sp>
              <p:nvSpPr>
                <p:cNvPr id="71" name="Oval 90">
                  <a:extLst>
                    <a:ext uri="{FF2B5EF4-FFF2-40B4-BE49-F238E27FC236}">
                      <a16:creationId xmlns:a16="http://schemas.microsoft.com/office/drawing/2014/main" id="{9605C70C-3CD3-2C24-449E-E37857EE34BD}"/>
                    </a:ext>
                  </a:extLst>
                </p:cNvPr>
                <p:cNvSpPr/>
                <p:nvPr/>
              </p:nvSpPr>
              <p:spPr>
                <a:xfrm>
                  <a:off x="6908800" y="2172819"/>
                  <a:ext cx="914400" cy="914399"/>
                </a:xfrm>
                <a:prstGeom prst="ellipse">
                  <a:avLst/>
                </a:prstGeom>
                <a:solidFill>
                  <a:srgbClr val="FF1F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72" name="Oval 91">
                  <a:extLst>
                    <a:ext uri="{FF2B5EF4-FFF2-40B4-BE49-F238E27FC236}">
                      <a16:creationId xmlns:a16="http://schemas.microsoft.com/office/drawing/2014/main" id="{8E8CA065-142F-AD49-46FC-4DB362EAAEF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73" name="TextBox 92">
                  <a:extLst>
                    <a:ext uri="{FF2B5EF4-FFF2-40B4-BE49-F238E27FC236}">
                      <a16:creationId xmlns:a16="http://schemas.microsoft.com/office/drawing/2014/main" id="{A8D7F5FE-129B-9992-EF64-19732253D440}"/>
                    </a:ext>
                  </a:extLst>
                </p:cNvPr>
                <p:cNvSpPr txBox="1"/>
                <p:nvPr/>
              </p:nvSpPr>
              <p:spPr>
                <a:xfrm>
                  <a:off x="6984373" y="2419059"/>
                  <a:ext cx="729208" cy="515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6</a:t>
                  </a:r>
                  <a:endParaRPr lang="en-IN" sz="137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Rectangle 95">
                <a:extLst>
                  <a:ext uri="{FF2B5EF4-FFF2-40B4-BE49-F238E27FC236}">
                    <a16:creationId xmlns:a16="http://schemas.microsoft.com/office/drawing/2014/main" id="{0B5826D5-D9E9-6578-5F21-DC46C378559E}"/>
                  </a:ext>
                </a:extLst>
              </p:cNvPr>
              <p:cNvSpPr/>
              <p:nvPr/>
            </p:nvSpPr>
            <p:spPr>
              <a:xfrm>
                <a:off x="6875148" y="2075182"/>
                <a:ext cx="4967515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הצגת ספרים שהושאלו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דף אישי המציג את הספרים שהושאלו ע״י המשתמשים השונים.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7" name="Group 97">
              <a:extLst>
                <a:ext uri="{FF2B5EF4-FFF2-40B4-BE49-F238E27FC236}">
                  <a16:creationId xmlns:a16="http://schemas.microsoft.com/office/drawing/2014/main" id="{2FAA7087-238A-B9B5-D01F-3CE623D05D79}"/>
                </a:ext>
              </a:extLst>
            </p:cNvPr>
            <p:cNvGrpSpPr/>
            <p:nvPr/>
          </p:nvGrpSpPr>
          <p:grpSpPr>
            <a:xfrm>
              <a:off x="6026667" y="2597150"/>
              <a:ext cx="4361933" cy="722687"/>
              <a:chOff x="6096000" y="1941147"/>
              <a:chExt cx="5840032" cy="967579"/>
            </a:xfrm>
          </p:grpSpPr>
          <p:sp>
            <p:nvSpPr>
              <p:cNvPr id="62" name="Rectangle: Rounded Corners 98">
                <a:extLst>
                  <a:ext uri="{FF2B5EF4-FFF2-40B4-BE49-F238E27FC236}">
                    <a16:creationId xmlns:a16="http://schemas.microsoft.com/office/drawing/2014/main" id="{A7F4BC96-5E74-EF74-E42E-8AA80913DDD5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 dirty="0"/>
              </a:p>
            </p:txBody>
          </p:sp>
          <p:grpSp>
            <p:nvGrpSpPr>
              <p:cNvPr id="63" name="Group 99">
                <a:extLst>
                  <a:ext uri="{FF2B5EF4-FFF2-40B4-BE49-F238E27FC236}">
                    <a16:creationId xmlns:a16="http://schemas.microsoft.com/office/drawing/2014/main" id="{244F098B-9E83-127D-907D-F97AC520BD23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65" name="Oval 101">
                  <a:extLst>
                    <a:ext uri="{FF2B5EF4-FFF2-40B4-BE49-F238E27FC236}">
                      <a16:creationId xmlns:a16="http://schemas.microsoft.com/office/drawing/2014/main" id="{EB566D73-EF5D-DFF6-7436-CB4AFF98407E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6" name="Oval 102">
                  <a:extLst>
                    <a:ext uri="{FF2B5EF4-FFF2-40B4-BE49-F238E27FC236}">
                      <a16:creationId xmlns:a16="http://schemas.microsoft.com/office/drawing/2014/main" id="{5FE3F82A-8886-698B-EF7E-BA433CD1DF38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67" name="TextBox 103">
                  <a:extLst>
                    <a:ext uri="{FF2B5EF4-FFF2-40B4-BE49-F238E27FC236}">
                      <a16:creationId xmlns:a16="http://schemas.microsoft.com/office/drawing/2014/main" id="{0F58A62A-F12C-D7C2-4E26-665AA008C729}"/>
                    </a:ext>
                  </a:extLst>
                </p:cNvPr>
                <p:cNvSpPr txBox="1"/>
                <p:nvPr/>
              </p:nvSpPr>
              <p:spPr>
                <a:xfrm>
                  <a:off x="6998824" y="2392607"/>
                  <a:ext cx="738155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07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Rectangle 100">
                <a:extLst>
                  <a:ext uri="{FF2B5EF4-FFF2-40B4-BE49-F238E27FC236}">
                    <a16:creationId xmlns:a16="http://schemas.microsoft.com/office/drawing/2014/main" id="{CF89A2FC-2AE8-0661-B79E-D7E2987AAF4E}"/>
                  </a:ext>
                </a:extLst>
              </p:cNvPr>
              <p:cNvSpPr/>
              <p:nvPr/>
            </p:nvSpPr>
            <p:spPr>
              <a:xfrm>
                <a:off x="6985120" y="1967363"/>
                <a:ext cx="4760600" cy="941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צפייה בנתונים סטטיסטים (פונקציונאלית) </a:t>
                </a:r>
                <a:r>
                  <a:rPr lang="he-IL" sz="100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הצגת נתונים כמו מספר הספרים הקיימים ספרים שהושאלו וספרים שבאיחור שעל המשתמשים להחזיר.</a:t>
                </a:r>
                <a:endParaRPr lang="he-IL" sz="1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" name="Group 104">
              <a:extLst>
                <a:ext uri="{FF2B5EF4-FFF2-40B4-BE49-F238E27FC236}">
                  <a16:creationId xmlns:a16="http://schemas.microsoft.com/office/drawing/2014/main" id="{5BD9A755-5B75-B8CE-BAB0-9C927ED945FD}"/>
                </a:ext>
              </a:extLst>
            </p:cNvPr>
            <p:cNvGrpSpPr/>
            <p:nvPr/>
          </p:nvGrpSpPr>
          <p:grpSpPr>
            <a:xfrm>
              <a:off x="6026667" y="3605084"/>
              <a:ext cx="4361933" cy="732401"/>
              <a:chOff x="6096000" y="1905927"/>
              <a:chExt cx="5840032" cy="980586"/>
            </a:xfrm>
          </p:grpSpPr>
          <p:sp>
            <p:nvSpPr>
              <p:cNvPr id="56" name="Rectangle: Rounded Corners 105">
                <a:extLst>
                  <a:ext uri="{FF2B5EF4-FFF2-40B4-BE49-F238E27FC236}">
                    <a16:creationId xmlns:a16="http://schemas.microsoft.com/office/drawing/2014/main" id="{D03592F6-B11B-5BF0-7650-C726C6C69D4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7" name="Group 106">
                <a:extLst>
                  <a:ext uri="{FF2B5EF4-FFF2-40B4-BE49-F238E27FC236}">
                    <a16:creationId xmlns:a16="http://schemas.microsoft.com/office/drawing/2014/main" id="{8B31BECA-C5C4-63BA-03E2-8F19637542BE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9" name="Oval 108">
                  <a:extLst>
                    <a:ext uri="{FF2B5EF4-FFF2-40B4-BE49-F238E27FC236}">
                      <a16:creationId xmlns:a16="http://schemas.microsoft.com/office/drawing/2014/main" id="{D086955B-348E-0359-5F24-75649EDBC561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0" name="Oval 109">
                  <a:extLst>
                    <a:ext uri="{FF2B5EF4-FFF2-40B4-BE49-F238E27FC236}">
                      <a16:creationId xmlns:a16="http://schemas.microsoft.com/office/drawing/2014/main" id="{CABF6E38-13F2-182C-D14A-DBE6A8E05087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1" name="TextBox 110">
                  <a:extLst>
                    <a:ext uri="{FF2B5EF4-FFF2-40B4-BE49-F238E27FC236}">
                      <a16:creationId xmlns:a16="http://schemas.microsoft.com/office/drawing/2014/main" id="{1DAF6D51-8854-4B34-C4A4-435592449792}"/>
                    </a:ext>
                  </a:extLst>
                </p:cNvPr>
                <p:cNvSpPr txBox="1"/>
                <p:nvPr/>
              </p:nvSpPr>
              <p:spPr>
                <a:xfrm>
                  <a:off x="7030460" y="2398627"/>
                  <a:ext cx="738188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8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Rectangle 107">
                <a:extLst>
                  <a:ext uri="{FF2B5EF4-FFF2-40B4-BE49-F238E27FC236}">
                    <a16:creationId xmlns:a16="http://schemas.microsoft.com/office/drawing/2014/main" id="{064550D7-30D6-19AF-8CCE-A6145243E2C7}"/>
                  </a:ext>
                </a:extLst>
              </p:cNvPr>
              <p:cNvSpPr/>
              <p:nvPr/>
            </p:nvSpPr>
            <p:spPr>
              <a:xfrm>
                <a:off x="6997871" y="1905927"/>
                <a:ext cx="4742761" cy="980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עדכון בזמן אמת במסד הנתונים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המערכת תתבקש לתמוך בעדכונים בזמן אמת במסד הנתונים של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Firebase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r>
                  <a:rPr lang="he-IL" sz="1050" dirty="0">
                    <a:solidFill>
                      <a:srgbClr val="0D0D0D"/>
                    </a:solidFill>
                    <a:latin typeface="Söhne"/>
                  </a:rPr>
                  <a:t>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111">
              <a:extLst>
                <a:ext uri="{FF2B5EF4-FFF2-40B4-BE49-F238E27FC236}">
                  <a16:creationId xmlns:a16="http://schemas.microsoft.com/office/drawing/2014/main" id="{6449C2E8-4055-1095-4222-5791DFC2D054}"/>
                </a:ext>
              </a:extLst>
            </p:cNvPr>
            <p:cNvGrpSpPr/>
            <p:nvPr/>
          </p:nvGrpSpPr>
          <p:grpSpPr>
            <a:xfrm>
              <a:off x="6026667" y="4608368"/>
              <a:ext cx="4361933" cy="740237"/>
              <a:chOff x="6096000" y="1864472"/>
              <a:chExt cx="5840032" cy="991075"/>
            </a:xfrm>
          </p:grpSpPr>
          <p:sp>
            <p:nvSpPr>
              <p:cNvPr id="50" name="Rectangle: Rounded Corners 112">
                <a:extLst>
                  <a:ext uri="{FF2B5EF4-FFF2-40B4-BE49-F238E27FC236}">
                    <a16:creationId xmlns:a16="http://schemas.microsoft.com/office/drawing/2014/main" id="{87547E5C-D9D0-22C0-7400-C76309742EEC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1" name="Group 113">
                <a:extLst>
                  <a:ext uri="{FF2B5EF4-FFF2-40B4-BE49-F238E27FC236}">
                    <a16:creationId xmlns:a16="http://schemas.microsoft.com/office/drawing/2014/main" id="{ACFF01BB-15F2-F022-F7B2-72FEECED901A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3" name="Oval 115">
                  <a:extLst>
                    <a:ext uri="{FF2B5EF4-FFF2-40B4-BE49-F238E27FC236}">
                      <a16:creationId xmlns:a16="http://schemas.microsoft.com/office/drawing/2014/main" id="{53A79711-9DEE-4C3E-FEE6-2B6A7340E62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54" name="Oval 116">
                  <a:extLst>
                    <a:ext uri="{FF2B5EF4-FFF2-40B4-BE49-F238E27FC236}">
                      <a16:creationId xmlns:a16="http://schemas.microsoft.com/office/drawing/2014/main" id="{5E481507-685F-BD69-B5BE-6156A4D40ABB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0AF8FC"/>
                </a:solidFill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55" name="TextBox 117">
                  <a:extLst>
                    <a:ext uri="{FF2B5EF4-FFF2-40B4-BE49-F238E27FC236}">
                      <a16:creationId xmlns:a16="http://schemas.microsoft.com/office/drawing/2014/main" id="{3E47A7F6-F66F-FFD5-98EB-107B94F09B00}"/>
                    </a:ext>
                  </a:extLst>
                </p:cNvPr>
                <p:cNvSpPr txBox="1"/>
                <p:nvPr/>
              </p:nvSpPr>
              <p:spPr>
                <a:xfrm>
                  <a:off x="7035982" y="2403866"/>
                  <a:ext cx="65196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09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CA366119-CCC6-7141-F4DB-FDF4880542A3}"/>
                  </a:ext>
                </a:extLst>
              </p:cNvPr>
              <p:cNvSpPr/>
              <p:nvPr/>
            </p:nvSpPr>
            <p:spPr>
              <a:xfrm>
                <a:off x="7010402" y="1864472"/>
                <a:ext cx="4730232" cy="98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אבטחת מידע (לא 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שימוש ב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Google Authentication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מטרתה למנוע גישה לא מורשית ולשמור על פרטיות המשתמשים.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7" name="Group 119">
            <a:extLst>
              <a:ext uri="{FF2B5EF4-FFF2-40B4-BE49-F238E27FC236}">
                <a16:creationId xmlns:a16="http://schemas.microsoft.com/office/drawing/2014/main" id="{8E44E6FF-C310-4401-3CE2-A7E307B45999}"/>
              </a:ext>
            </a:extLst>
          </p:cNvPr>
          <p:cNvGrpSpPr/>
          <p:nvPr/>
        </p:nvGrpSpPr>
        <p:grpSpPr>
          <a:xfrm>
            <a:off x="8254845" y="2455946"/>
            <a:ext cx="3725851" cy="2986118"/>
            <a:chOff x="6148922" y="1558776"/>
            <a:chExt cx="4594381" cy="3789827"/>
          </a:xfrm>
        </p:grpSpPr>
        <p:grpSp>
          <p:nvGrpSpPr>
            <p:cNvPr id="118" name="Group 96">
              <a:extLst>
                <a:ext uri="{FF2B5EF4-FFF2-40B4-BE49-F238E27FC236}">
                  <a16:creationId xmlns:a16="http://schemas.microsoft.com/office/drawing/2014/main" id="{0EA14519-F5FE-C4FC-D4DB-72C87D0EAF29}"/>
                </a:ext>
              </a:extLst>
            </p:cNvPr>
            <p:cNvGrpSpPr/>
            <p:nvPr/>
          </p:nvGrpSpPr>
          <p:grpSpPr>
            <a:xfrm>
              <a:off x="6148923" y="1558776"/>
              <a:ext cx="4580846" cy="901743"/>
              <a:chOff x="6259683" y="1935619"/>
              <a:chExt cx="6133126" cy="1207311"/>
            </a:xfrm>
          </p:grpSpPr>
          <p:sp>
            <p:nvSpPr>
              <p:cNvPr id="140" name="Rectangle: Rounded Corners 94">
                <a:extLst>
                  <a:ext uri="{FF2B5EF4-FFF2-40B4-BE49-F238E27FC236}">
                    <a16:creationId xmlns:a16="http://schemas.microsoft.com/office/drawing/2014/main" id="{9DE1498A-C79C-CB95-A937-D0FC8DB2B09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41" name="Group 93">
                <a:extLst>
                  <a:ext uri="{FF2B5EF4-FFF2-40B4-BE49-F238E27FC236}">
                    <a16:creationId xmlns:a16="http://schemas.microsoft.com/office/drawing/2014/main" id="{29130C72-0979-8EA3-DF2E-DAB1AAB722D1}"/>
                  </a:ext>
                </a:extLst>
              </p:cNvPr>
              <p:cNvGrpSpPr/>
              <p:nvPr/>
            </p:nvGrpSpPr>
            <p:grpSpPr>
              <a:xfrm>
                <a:off x="11478001" y="1935619"/>
                <a:ext cx="914808" cy="919928"/>
                <a:chOff x="12290801" y="2167292"/>
                <a:chExt cx="914808" cy="919928"/>
              </a:xfrm>
            </p:grpSpPr>
            <p:sp>
              <p:nvSpPr>
                <p:cNvPr id="143" name="Oval 90">
                  <a:extLst>
                    <a:ext uri="{FF2B5EF4-FFF2-40B4-BE49-F238E27FC236}">
                      <a16:creationId xmlns:a16="http://schemas.microsoft.com/office/drawing/2014/main" id="{6726CF8F-9AC0-17B7-9A66-210064FB5DE3}"/>
                    </a:ext>
                  </a:extLst>
                </p:cNvPr>
                <p:cNvSpPr/>
                <p:nvPr/>
              </p:nvSpPr>
              <p:spPr>
                <a:xfrm>
                  <a:off x="12291209" y="2172820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4" name="Oval 91">
                  <a:extLst>
                    <a:ext uri="{FF2B5EF4-FFF2-40B4-BE49-F238E27FC236}">
                      <a16:creationId xmlns:a16="http://schemas.microsoft.com/office/drawing/2014/main" id="{D275D3EC-839B-8B79-B51C-986B6818AF04}"/>
                    </a:ext>
                  </a:extLst>
                </p:cNvPr>
                <p:cNvSpPr/>
                <p:nvPr/>
              </p:nvSpPr>
              <p:spPr>
                <a:xfrm>
                  <a:off x="12290801" y="2167292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5" name="TextBox 92">
                  <a:extLst>
                    <a:ext uri="{FF2B5EF4-FFF2-40B4-BE49-F238E27FC236}">
                      <a16:creationId xmlns:a16="http://schemas.microsoft.com/office/drawing/2014/main" id="{F6F7020D-E6E7-0AE2-DEA4-50C1145F8ED9}"/>
                    </a:ext>
                  </a:extLst>
                </p:cNvPr>
                <p:cNvSpPr txBox="1"/>
                <p:nvPr/>
              </p:nvSpPr>
              <p:spPr>
                <a:xfrm>
                  <a:off x="12378910" y="2426163"/>
                  <a:ext cx="738181" cy="470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20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Rectangle 95">
                <a:extLst>
                  <a:ext uri="{FF2B5EF4-FFF2-40B4-BE49-F238E27FC236}">
                    <a16:creationId xmlns:a16="http://schemas.microsoft.com/office/drawing/2014/main" id="{FF1C0F51-ECA3-C1CF-BE9E-31233082AB00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106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רישום וכניסה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ליצירת חשבון משתמש והתחברות למערכת.</a:t>
                </a:r>
              </a:p>
              <a:p>
                <a:pPr algn="l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97">
              <a:extLst>
                <a:ext uri="{FF2B5EF4-FFF2-40B4-BE49-F238E27FC236}">
                  <a16:creationId xmlns:a16="http://schemas.microsoft.com/office/drawing/2014/main" id="{C5698F9B-8868-C54D-0099-CD35DC1A74DA}"/>
                </a:ext>
              </a:extLst>
            </p:cNvPr>
            <p:cNvGrpSpPr/>
            <p:nvPr/>
          </p:nvGrpSpPr>
          <p:grpSpPr>
            <a:xfrm>
              <a:off x="6148922" y="2597146"/>
              <a:ext cx="4586714" cy="709275"/>
              <a:chOff x="6259683" y="1941147"/>
              <a:chExt cx="6140983" cy="949623"/>
            </a:xfrm>
          </p:grpSpPr>
          <p:sp>
            <p:nvSpPr>
              <p:cNvPr id="134" name="Rectangle: Rounded Corners 98">
                <a:extLst>
                  <a:ext uri="{FF2B5EF4-FFF2-40B4-BE49-F238E27FC236}">
                    <a16:creationId xmlns:a16="http://schemas.microsoft.com/office/drawing/2014/main" id="{74085683-B497-163F-C398-3644260B756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126A5275-5A94-D252-9680-06F94689E7BF}"/>
                  </a:ext>
                </a:extLst>
              </p:cNvPr>
              <p:cNvGrpSpPr/>
              <p:nvPr/>
            </p:nvGrpSpPr>
            <p:grpSpPr>
              <a:xfrm>
                <a:off x="11478834" y="1945973"/>
                <a:ext cx="921832" cy="944797"/>
                <a:chOff x="12291634" y="2177646"/>
                <a:chExt cx="921832" cy="944797"/>
              </a:xfrm>
            </p:grpSpPr>
            <p:sp>
              <p:nvSpPr>
                <p:cNvPr id="137" name="Oval 101">
                  <a:extLst>
                    <a:ext uri="{FF2B5EF4-FFF2-40B4-BE49-F238E27FC236}">
                      <a16:creationId xmlns:a16="http://schemas.microsoft.com/office/drawing/2014/main" id="{B434D7F5-4A13-E56B-DF94-F870A6AC0DE2}"/>
                    </a:ext>
                  </a:extLst>
                </p:cNvPr>
                <p:cNvSpPr/>
                <p:nvPr/>
              </p:nvSpPr>
              <p:spPr>
                <a:xfrm>
                  <a:off x="12295531" y="2177646"/>
                  <a:ext cx="914400" cy="914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138" name="Oval 102">
                  <a:extLst>
                    <a:ext uri="{FF2B5EF4-FFF2-40B4-BE49-F238E27FC236}">
                      <a16:creationId xmlns:a16="http://schemas.microsoft.com/office/drawing/2014/main" id="{6CAE5987-A217-FBA4-8A44-C693B2C0B8A8}"/>
                    </a:ext>
                  </a:extLst>
                </p:cNvPr>
                <p:cNvSpPr/>
                <p:nvPr/>
              </p:nvSpPr>
              <p:spPr>
                <a:xfrm>
                  <a:off x="12299066" y="2208043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9" name="TextBox 103">
                  <a:extLst>
                    <a:ext uri="{FF2B5EF4-FFF2-40B4-BE49-F238E27FC236}">
                      <a16:creationId xmlns:a16="http://schemas.microsoft.com/office/drawing/2014/main" id="{0AAE2AE6-7FF1-ABD5-4051-2551984DCAEB}"/>
                    </a:ext>
                  </a:extLst>
                </p:cNvPr>
                <p:cNvSpPr txBox="1"/>
                <p:nvPr/>
              </p:nvSpPr>
              <p:spPr>
                <a:xfrm>
                  <a:off x="12291634" y="2398385"/>
                  <a:ext cx="914399" cy="515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Rectangle 100">
                <a:extLst>
                  <a:ext uri="{FF2B5EF4-FFF2-40B4-BE49-F238E27FC236}">
                    <a16:creationId xmlns:a16="http://schemas.microsoft.com/office/drawing/2014/main" id="{EAA260CC-DC6F-9B9C-70D6-F99D41261C8E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חיפוש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חיפוש מתקדם בספרים לפי כותרת או ז׳אנר.</a:t>
                </a:r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" name="Group 104">
              <a:extLst>
                <a:ext uri="{FF2B5EF4-FFF2-40B4-BE49-F238E27FC236}">
                  <a16:creationId xmlns:a16="http://schemas.microsoft.com/office/drawing/2014/main" id="{0720C9C7-4807-6E2E-461C-A862DB296878}"/>
                </a:ext>
              </a:extLst>
            </p:cNvPr>
            <p:cNvGrpSpPr/>
            <p:nvPr/>
          </p:nvGrpSpPr>
          <p:grpSpPr>
            <a:xfrm>
              <a:off x="6148923" y="3606097"/>
              <a:ext cx="4589231" cy="708260"/>
              <a:chOff x="6259683" y="1907283"/>
              <a:chExt cx="6144351" cy="948264"/>
            </a:xfrm>
          </p:grpSpPr>
          <p:sp>
            <p:nvSpPr>
              <p:cNvPr id="128" name="Rectangle: Rounded Corners 105">
                <a:extLst>
                  <a:ext uri="{FF2B5EF4-FFF2-40B4-BE49-F238E27FC236}">
                    <a16:creationId xmlns:a16="http://schemas.microsoft.com/office/drawing/2014/main" id="{A2F30CCA-4491-0073-0D48-DE8443082C2E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129" name="Group 106">
                <a:extLst>
                  <a:ext uri="{FF2B5EF4-FFF2-40B4-BE49-F238E27FC236}">
                    <a16:creationId xmlns:a16="http://schemas.microsoft.com/office/drawing/2014/main" id="{5B9692AA-721A-B87B-7F96-FA193885F082}"/>
                  </a:ext>
                </a:extLst>
              </p:cNvPr>
              <p:cNvGrpSpPr/>
              <p:nvPr/>
            </p:nvGrpSpPr>
            <p:grpSpPr>
              <a:xfrm>
                <a:off x="11478000" y="1907283"/>
                <a:ext cx="926034" cy="948264"/>
                <a:chOff x="12290800" y="2138956"/>
                <a:chExt cx="926034" cy="948264"/>
              </a:xfrm>
            </p:grpSpPr>
            <p:sp>
              <p:nvSpPr>
                <p:cNvPr id="131" name="Oval 108">
                  <a:extLst>
                    <a:ext uri="{FF2B5EF4-FFF2-40B4-BE49-F238E27FC236}">
                      <a16:creationId xmlns:a16="http://schemas.microsoft.com/office/drawing/2014/main" id="{F204FE38-D6E7-8C5F-0C59-CFB7F7B0659A}"/>
                    </a:ext>
                  </a:extLst>
                </p:cNvPr>
                <p:cNvSpPr/>
                <p:nvPr/>
              </p:nvSpPr>
              <p:spPr>
                <a:xfrm>
                  <a:off x="12290800" y="2172820"/>
                  <a:ext cx="914400" cy="914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2" name="Oval 109">
                  <a:extLst>
                    <a:ext uri="{FF2B5EF4-FFF2-40B4-BE49-F238E27FC236}">
                      <a16:creationId xmlns:a16="http://schemas.microsoft.com/office/drawing/2014/main" id="{71A7620D-B539-DF4A-4CAF-9C1FA27FB1CB}"/>
                    </a:ext>
                  </a:extLst>
                </p:cNvPr>
                <p:cNvSpPr/>
                <p:nvPr/>
              </p:nvSpPr>
              <p:spPr>
                <a:xfrm>
                  <a:off x="12302434" y="2138956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3" name="TextBox 110">
                  <a:extLst>
                    <a:ext uri="{FF2B5EF4-FFF2-40B4-BE49-F238E27FC236}">
                      <a16:creationId xmlns:a16="http://schemas.microsoft.com/office/drawing/2014/main" id="{C589D6EC-B3A4-4A17-ACA1-0E9D2EF9B24A}"/>
                    </a:ext>
                  </a:extLst>
                </p:cNvPr>
                <p:cNvSpPr txBox="1"/>
                <p:nvPr/>
              </p:nvSpPr>
              <p:spPr>
                <a:xfrm>
                  <a:off x="12383599" y="2342074"/>
                  <a:ext cx="73428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Rectangle 107">
                <a:extLst>
                  <a:ext uri="{FF2B5EF4-FFF2-40B4-BE49-F238E27FC236}">
                    <a16:creationId xmlns:a16="http://schemas.microsoft.com/office/drawing/2014/main" id="{D7E61CFB-F4F8-DFF0-E8ED-9BD82A9D2592}"/>
                  </a:ext>
                </a:extLst>
              </p:cNvPr>
              <p:cNvSpPr/>
              <p:nvPr/>
            </p:nvSpPr>
            <p:spPr>
              <a:xfrm>
                <a:off x="6259683" y="2075183"/>
                <a:ext cx="5229953" cy="732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10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ניהול פרופיל אישי (פונקציונאלית) </a:t>
                </a:r>
                <a:r>
                  <a:rPr lang="he-IL" sz="110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לעדכן פרטים אישיים, כגון כתובת, אימייל, ומידע נוסף.</a:t>
                </a:r>
                <a:endParaRPr lang="en-I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up 111">
              <a:extLst>
                <a:ext uri="{FF2B5EF4-FFF2-40B4-BE49-F238E27FC236}">
                  <a16:creationId xmlns:a16="http://schemas.microsoft.com/office/drawing/2014/main" id="{8029BF50-170B-442F-2816-7375ED6C8006}"/>
                </a:ext>
              </a:extLst>
            </p:cNvPr>
            <p:cNvGrpSpPr/>
            <p:nvPr/>
          </p:nvGrpSpPr>
          <p:grpSpPr>
            <a:xfrm>
              <a:off x="6148922" y="4652198"/>
              <a:ext cx="4594381" cy="696405"/>
              <a:chOff x="6259683" y="1923156"/>
              <a:chExt cx="6151248" cy="932391"/>
            </a:xfrm>
          </p:grpSpPr>
          <p:sp>
            <p:nvSpPr>
              <p:cNvPr id="122" name="Rectangle: Rounded Corners 112">
                <a:extLst>
                  <a:ext uri="{FF2B5EF4-FFF2-40B4-BE49-F238E27FC236}">
                    <a16:creationId xmlns:a16="http://schemas.microsoft.com/office/drawing/2014/main" id="{1A9D5E34-3221-E3EA-1163-4192EBE65A8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23" name="Group 113">
                <a:extLst>
                  <a:ext uri="{FF2B5EF4-FFF2-40B4-BE49-F238E27FC236}">
                    <a16:creationId xmlns:a16="http://schemas.microsoft.com/office/drawing/2014/main" id="{3E110441-A2E3-4209-A40A-6691D2273D9B}"/>
                  </a:ext>
                </a:extLst>
              </p:cNvPr>
              <p:cNvGrpSpPr/>
              <p:nvPr/>
            </p:nvGrpSpPr>
            <p:grpSpPr>
              <a:xfrm>
                <a:off x="11489634" y="1923156"/>
                <a:ext cx="921297" cy="914403"/>
                <a:chOff x="12302434" y="2154829"/>
                <a:chExt cx="921297" cy="914403"/>
              </a:xfrm>
            </p:grpSpPr>
            <p:sp>
              <p:nvSpPr>
                <p:cNvPr id="125" name="Oval 115">
                  <a:extLst>
                    <a:ext uri="{FF2B5EF4-FFF2-40B4-BE49-F238E27FC236}">
                      <a16:creationId xmlns:a16="http://schemas.microsoft.com/office/drawing/2014/main" id="{3E3F7465-0B60-C60D-C4FA-F128A22B801D}"/>
                    </a:ext>
                  </a:extLst>
                </p:cNvPr>
                <p:cNvSpPr/>
                <p:nvPr/>
              </p:nvSpPr>
              <p:spPr>
                <a:xfrm>
                  <a:off x="12302434" y="2154829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6" name="Oval 116">
                  <a:extLst>
                    <a:ext uri="{FF2B5EF4-FFF2-40B4-BE49-F238E27FC236}">
                      <a16:creationId xmlns:a16="http://schemas.microsoft.com/office/drawing/2014/main" id="{4A2C3170-3D21-5ECC-723A-0791E9819410}"/>
                    </a:ext>
                  </a:extLst>
                </p:cNvPr>
                <p:cNvSpPr/>
                <p:nvPr/>
              </p:nvSpPr>
              <p:spPr>
                <a:xfrm>
                  <a:off x="12309332" y="2154831"/>
                  <a:ext cx="914399" cy="914401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8AA5EBC2-2129-DDC9-AFDE-8E210B9507B4}"/>
                    </a:ext>
                  </a:extLst>
                </p:cNvPr>
                <p:cNvSpPr txBox="1"/>
                <p:nvPr/>
              </p:nvSpPr>
              <p:spPr>
                <a:xfrm>
                  <a:off x="12399029" y="2354461"/>
                  <a:ext cx="734287" cy="515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04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Rectangle 114">
                <a:extLst>
                  <a:ext uri="{FF2B5EF4-FFF2-40B4-BE49-F238E27FC236}">
                    <a16:creationId xmlns:a16="http://schemas.microsoft.com/office/drawing/2014/main" id="{A8668AA3-9E2C-2E25-4241-614F0940FEB7}"/>
                  </a:ext>
                </a:extLst>
              </p:cNvPr>
              <p:cNvSpPr/>
              <p:nvPr/>
            </p:nvSpPr>
            <p:spPr>
              <a:xfrm>
                <a:off x="6259683" y="2075181"/>
                <a:ext cx="5229950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הוספת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הוספה של ספרים בספרייה.</a:t>
                </a:r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7" name="מחבר ישר 146">
            <a:extLst>
              <a:ext uri="{FF2B5EF4-FFF2-40B4-BE49-F238E27FC236}">
                <a16:creationId xmlns:a16="http://schemas.microsoft.com/office/drawing/2014/main" id="{F7F7B36C-A871-52F2-C197-937FDB1ACC98}"/>
              </a:ext>
            </a:extLst>
          </p:cNvPr>
          <p:cNvCxnSpPr>
            <a:cxnSpLocks/>
          </p:cNvCxnSpPr>
          <p:nvPr/>
        </p:nvCxnSpPr>
        <p:spPr>
          <a:xfrm>
            <a:off x="4010527" y="2422485"/>
            <a:ext cx="0" cy="3303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ángulo 8">
            <a:extLst>
              <a:ext uri="{FF2B5EF4-FFF2-40B4-BE49-F238E27FC236}">
                <a16:creationId xmlns:a16="http://schemas.microsoft.com/office/drawing/2014/main" id="{07870161-FE00-624D-FCCC-493C6CC28C95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דרישות המערכת - מנהל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74" name="Rectangle: Rounded Corners 112">
            <a:extLst>
              <a:ext uri="{FF2B5EF4-FFF2-40B4-BE49-F238E27FC236}">
                <a16:creationId xmlns:a16="http://schemas.microsoft.com/office/drawing/2014/main" id="{3D72D231-7DE0-D4E1-ACF6-DFD58F66DE5F}"/>
              </a:ext>
            </a:extLst>
          </p:cNvPr>
          <p:cNvSpPr/>
          <p:nvPr/>
        </p:nvSpPr>
        <p:spPr>
          <a:xfrm>
            <a:off x="8254342" y="5747210"/>
            <a:ext cx="3438202" cy="538130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sp>
        <p:nvSpPr>
          <p:cNvPr id="75" name="Oval 115">
            <a:extLst>
              <a:ext uri="{FF2B5EF4-FFF2-40B4-BE49-F238E27FC236}">
                <a16:creationId xmlns:a16="http://schemas.microsoft.com/office/drawing/2014/main" id="{A9B2218E-8863-C9F9-623B-E8AE86234715}"/>
              </a:ext>
            </a:extLst>
          </p:cNvPr>
          <p:cNvSpPr/>
          <p:nvPr/>
        </p:nvSpPr>
        <p:spPr>
          <a:xfrm>
            <a:off x="11415615" y="5746559"/>
            <a:ext cx="553858" cy="538130"/>
          </a:xfrm>
          <a:prstGeom prst="ellipse">
            <a:avLst/>
          </a:prstGeom>
          <a:solidFill>
            <a:srgbClr val="A89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sp>
        <p:nvSpPr>
          <p:cNvPr id="77" name="Oval 116">
            <a:extLst>
              <a:ext uri="{FF2B5EF4-FFF2-40B4-BE49-F238E27FC236}">
                <a16:creationId xmlns:a16="http://schemas.microsoft.com/office/drawing/2014/main" id="{B3DA4679-2CE1-4347-61EB-A5757FC1EB52}"/>
              </a:ext>
            </a:extLst>
          </p:cNvPr>
          <p:cNvSpPr/>
          <p:nvPr/>
        </p:nvSpPr>
        <p:spPr>
          <a:xfrm>
            <a:off x="11435245" y="5733591"/>
            <a:ext cx="553858" cy="538131"/>
          </a:xfrm>
          <a:prstGeom prst="ellipse">
            <a:avLst/>
          </a:prstGeom>
          <a:noFill/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/>
          </a:p>
        </p:txBody>
      </p:sp>
      <p:sp>
        <p:nvSpPr>
          <p:cNvPr id="78" name="TextBox 117">
            <a:extLst>
              <a:ext uri="{FF2B5EF4-FFF2-40B4-BE49-F238E27FC236}">
                <a16:creationId xmlns:a16="http://schemas.microsoft.com/office/drawing/2014/main" id="{583E5955-3C0C-5474-7D67-679773286510}"/>
              </a:ext>
            </a:extLst>
          </p:cNvPr>
          <p:cNvSpPr txBox="1"/>
          <p:nvPr/>
        </p:nvSpPr>
        <p:spPr>
          <a:xfrm>
            <a:off x="11489792" y="5864044"/>
            <a:ext cx="444763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82906">
              <a:spcAft>
                <a:spcPts val="425"/>
              </a:spcAft>
            </a:pPr>
            <a:r>
              <a:rPr lang="en-US" sz="1370" b="1" kern="1200" dirty="0">
                <a:solidFill>
                  <a:srgbClr val="5555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he-IL" sz="1370" b="1" kern="1200" dirty="0">
                <a:solidFill>
                  <a:srgbClr val="5555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997D1BB1-9309-1687-8EEF-5BC9C38CE088}"/>
              </a:ext>
            </a:extLst>
          </p:cNvPr>
          <p:cNvSpPr/>
          <p:nvPr/>
        </p:nvSpPr>
        <p:spPr>
          <a:xfrm>
            <a:off x="8274931" y="5807875"/>
            <a:ext cx="31678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1050" b="1" i="0" u="none" strike="noStrike" dirty="0">
                <a:solidFill>
                  <a:srgbClr val="0D0D0D"/>
                </a:solidFill>
                <a:effectLst/>
                <a:latin typeface="Söhne"/>
              </a:rPr>
              <a:t>הצגת ספרים ועריכתם (פונקציונאלית) </a:t>
            </a:r>
            <a:r>
              <a:rPr lang="he-IL" sz="1050" b="0" i="0" u="none" strike="noStrike" dirty="0">
                <a:solidFill>
                  <a:srgbClr val="0D0D0D"/>
                </a:solidFill>
                <a:effectLst/>
                <a:latin typeface="Söhne"/>
              </a:rPr>
              <a:t>אפשרות להציג את מגוון הספרים בספרייה. ולבצע עריכה ומחיקת ספרים.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9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מציין מיקום של תמונה 21" descr="תמונה שמכילה טקסט, קבלה, תרשים&#10;&#10;התיאור נוצר באופן אוטומטי">
            <a:extLst>
              <a:ext uri="{FF2B5EF4-FFF2-40B4-BE49-F238E27FC236}">
                <a16:creationId xmlns:a16="http://schemas.microsoft.com/office/drawing/2014/main" id="{62C23284-745F-7378-270E-5329513C44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805" b="10805"/>
          <a:stretch>
            <a:fillRect/>
          </a:stretch>
        </p:blipFill>
        <p:spPr/>
      </p:pic>
      <p:sp>
        <p:nvSpPr>
          <p:cNvPr id="23" name="Rectángulo 8">
            <a:extLst>
              <a:ext uri="{FF2B5EF4-FFF2-40B4-BE49-F238E27FC236}">
                <a16:creationId xmlns:a16="http://schemas.microsoft.com/office/drawing/2014/main" id="{6E34F08E-3125-5B28-A843-FF4627838BC5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תרשים זרימת המערכת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24" name="Rectángulo 8">
            <a:extLst>
              <a:ext uri="{FF2B5EF4-FFF2-40B4-BE49-F238E27FC236}">
                <a16:creationId xmlns:a16="http://schemas.microsoft.com/office/drawing/2014/main" id="{FB32A634-AA1E-1570-6844-AEA70BDA821A}"/>
              </a:ext>
            </a:extLst>
          </p:cNvPr>
          <p:cNvSpPr/>
          <p:nvPr/>
        </p:nvSpPr>
        <p:spPr>
          <a:xfrm>
            <a:off x="775264" y="2555883"/>
            <a:ext cx="432411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על מנת שהמשתמש יוכל להשיג בקלות את מטרתו באפליקציה הושקעה מחשבה רבה בתכנון תוך התחשבות בצרכי המשתמש 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לפניכם מוצגים רצף האינטראקציות שמשתמש חווה בזמן ניווט ומבטיח חוויה חלקה ואינטואיטיבית. </a:t>
            </a:r>
          </a:p>
          <a:p>
            <a:pPr marL="0" algn="r" defTabSz="914400" rtl="1" eaLnBrk="1" latinLnBrk="0" hangingPunct="1"/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ככל שהתרשים מהיר ופשוט יותר כך המשתמש משיג את מטרתו ומתרצה בצורה טובה יותר .</a:t>
            </a:r>
          </a:p>
          <a:p>
            <a:pPr marL="0" algn="r" defTabSz="914400" rtl="1" eaLnBrk="1" latinLnBrk="0" hangingPunct="1"/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4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של תמונה 3" descr="תמונה שמכילה טקסט, תרשים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6F446DC2-BF66-1D4A-9972-76B82EF4F5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146" r="5146"/>
          <a:stretch>
            <a:fillRect/>
          </a:stretch>
        </p:blipFill>
        <p:spPr/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581494E0-74FF-7BAE-2BD7-C60F9BA58F3A}"/>
              </a:ext>
            </a:extLst>
          </p:cNvPr>
          <p:cNvSpPr/>
          <p:nvPr/>
        </p:nvSpPr>
        <p:spPr>
          <a:xfrm>
            <a:off x="6058474" y="818984"/>
            <a:ext cx="1346421" cy="49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A21F2B52-C632-8D97-043F-0D42B64DFE71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יחסים במסד הנתונים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4093CBF0-3B3C-DBC7-5539-2197DB44ED97}"/>
              </a:ext>
            </a:extLst>
          </p:cNvPr>
          <p:cNvSpPr/>
          <p:nvPr/>
        </p:nvSpPr>
        <p:spPr>
          <a:xfrm>
            <a:off x="775264" y="2555883"/>
            <a:ext cx="43241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על מנת להשיג הבנה עמוקה יותר על מבנה האפליקציה לפניכם דיאגרמות </a:t>
            </a: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ER </a:t>
            </a: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 המסייעת להבין את המבנה והארגון של מערכת מסד הנתונים בקלות.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במערכת זו קיים שימוש ב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Firebase </a:t>
            </a: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 עם 2 אוספים מרכזים (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Admin \ User</a:t>
            </a: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) למנהל ולמשתמש. ולכל אחד מהם קיימים תת אוספים ניתן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לראות זאת בדיאגרמה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בהתאמה.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914400" rtl="1" eaLnBrk="1" latinLnBrk="0" hangingPunct="1"/>
            <a:endParaRPr 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מציין מיקום של תמונה 15" descr="תמונה שמכילה תרשים, ציור, שרטוט, קו&#10;&#10;התיאור נוצר באופן אוטומטי">
            <a:extLst>
              <a:ext uri="{FF2B5EF4-FFF2-40B4-BE49-F238E27FC236}">
                <a16:creationId xmlns:a16="http://schemas.microsoft.com/office/drawing/2014/main" id="{54003ACE-5FD8-58E0-39D7-039D99BCEA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725" r="11725"/>
          <a:stretch>
            <a:fillRect/>
          </a:stretch>
        </p:blipFill>
        <p:spPr/>
      </p:pic>
      <p:sp>
        <p:nvSpPr>
          <p:cNvPr id="17" name="Rectángulo 8">
            <a:extLst>
              <a:ext uri="{FF2B5EF4-FFF2-40B4-BE49-F238E27FC236}">
                <a16:creationId xmlns:a16="http://schemas.microsoft.com/office/drawing/2014/main" id="{A97E57A5-7526-614F-421B-05C512F673C1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תרשים מקרי שימוש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18" name="Rectángulo 8">
            <a:extLst>
              <a:ext uri="{FF2B5EF4-FFF2-40B4-BE49-F238E27FC236}">
                <a16:creationId xmlns:a16="http://schemas.microsoft.com/office/drawing/2014/main" id="{49BBD967-D452-5E15-E2C8-5CDCE339E22A}"/>
              </a:ext>
            </a:extLst>
          </p:cNvPr>
          <p:cNvSpPr/>
          <p:nvPr/>
        </p:nvSpPr>
        <p:spPr>
          <a:xfrm>
            <a:off x="775264" y="2555883"/>
            <a:ext cx="43241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rtl="1" eaLnBrk="1" latinLnBrk="0" hangingPunct="1"/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דיאגרמת זו מציגה ייצוג חזותי הממחיש כיצד מערכת מקיימת אינטראקציה עם ישויות חיצוניות כדי להשיג מטרות או פונקציות ספציפיות. </a:t>
            </a:r>
          </a:p>
          <a:p>
            <a:pPr algn="r" defTabSz="914400" rtl="1" eaLnBrk="1" latinLnBrk="0" hangingPunct="1"/>
            <a:endParaRPr 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b="1" dirty="0">
                <a:latin typeface="Calibri" panose="020F0502020204030204" pitchFamily="34" charset="0"/>
                <a:cs typeface="Calibri" panose="020F0502020204030204" pitchFamily="34" charset="0"/>
              </a:rPr>
              <a:t>כמשתמש</a:t>
            </a: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 ניתן בקלות לבצע חיפוש להשאיל ספר ולהחזירו בתום השימוש כמו כן, ניתן לערוך את הפרופיל האישי.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b="1" dirty="0">
                <a:latin typeface="Calibri" panose="020F0502020204030204" pitchFamily="34" charset="0"/>
                <a:cs typeface="Calibri" panose="020F0502020204030204" pitchFamily="34" charset="0"/>
              </a:rPr>
              <a:t>כמנהל</a:t>
            </a:r>
            <a:r>
              <a:rPr lang="he-IL" sz="1400" dirty="0">
                <a:latin typeface="Calibri" panose="020F0502020204030204" pitchFamily="34" charset="0"/>
                <a:cs typeface="Calibri" panose="020F0502020204030204" pitchFamily="34" charset="0"/>
              </a:rPr>
              <a:t> ניתן לצפות בזמינות הספרים רשימת הלווים להוסיף ולהסיר ולערוך ספרים כרצונו. כמו כן , ניתן לערוך את הפרופיל האישי.</a:t>
            </a:r>
          </a:p>
        </p:txBody>
      </p:sp>
    </p:spTree>
    <p:extLst>
      <p:ext uri="{BB962C8B-B14F-4D97-AF65-F5344CB8AC3E}">
        <p14:creationId xmlns:p14="http://schemas.microsoft.com/office/powerpoint/2010/main" val="278608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572699" y="-417546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he-IL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600" b="1" baseline="-250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9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3016661" y="3317437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האפליקציה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9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>
            <a:extLst>
              <a:ext uri="{FF2B5EF4-FFF2-40B4-BE49-F238E27FC236}">
                <a16:creationId xmlns:a16="http://schemas.microsoft.com/office/drawing/2014/main" id="{536AFD24-D59E-3547-ACA4-14E2C58B22FE}"/>
              </a:ext>
            </a:extLst>
          </p:cNvPr>
          <p:cNvSpPr/>
          <p:nvPr/>
        </p:nvSpPr>
        <p:spPr>
          <a:xfrm>
            <a:off x="4253073" y="5031225"/>
            <a:ext cx="408428" cy="238639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EDD65BD-551F-344E-940B-F5EC30C5E91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s-ES" dirty="0"/>
              <a:t>@</a:t>
            </a:r>
            <a:r>
              <a:rPr lang="es-ES" dirty="0" err="1"/>
              <a:t>drawable</a:t>
            </a:r>
            <a:r>
              <a:rPr lang="es-ES" dirty="0"/>
              <a:t>/</a:t>
            </a:r>
            <a:r>
              <a:rPr lang="es-ES" dirty="0" err="1"/>
              <a:t>background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747566" y="2367631"/>
            <a:ext cx="3657225" cy="87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1" eaLnBrk="1" latinLnBrk="0" hangingPunct="1">
              <a:lnSpc>
                <a:spcPts val="2080"/>
              </a:lnSpc>
              <a:spcAft>
                <a:spcPts val="600"/>
              </a:spcAft>
            </a:pPr>
            <a:r>
              <a:rPr lang="he-IL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לוגו המוצר מעביר את תכלית האפליקציה בצורה חד משמעית , מייחד אותה ו</a:t>
            </a:r>
            <a:r>
              <a:rPr lang="he-IL" sz="1400" b="0" i="0" u="none" strike="noStrike" dirty="0">
                <a:solidFill>
                  <a:srgbClr val="0D0D0D"/>
                </a:solidFill>
                <a:effectLst/>
                <a:latin typeface="Söhne"/>
              </a:rPr>
              <a:t>עוזר למשתמשים לזהות את האפליקציה במהירות ובקלות.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FA84B5A-B548-804E-BE95-CB0FC6F149B6}"/>
              </a:ext>
            </a:extLst>
          </p:cNvPr>
          <p:cNvSpPr/>
          <p:nvPr/>
        </p:nvSpPr>
        <p:spPr>
          <a:xfrm>
            <a:off x="350162" y="4257977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מעביר מסר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Forma libre 22">
            <a:extLst>
              <a:ext uri="{FF2B5EF4-FFF2-40B4-BE49-F238E27FC236}">
                <a16:creationId xmlns:a16="http://schemas.microsoft.com/office/drawing/2014/main" id="{C50A02C8-A6AC-F14C-932E-63E44306028A}"/>
              </a:ext>
            </a:extLst>
          </p:cNvPr>
          <p:cNvSpPr/>
          <p:nvPr/>
        </p:nvSpPr>
        <p:spPr>
          <a:xfrm>
            <a:off x="2940968" y="5066365"/>
            <a:ext cx="335883" cy="268816"/>
          </a:xfrm>
          <a:custGeom>
            <a:avLst/>
            <a:gdLst>
              <a:gd name="connsiteX0" fmla="*/ 5293491 w 5819775"/>
              <a:gd name="connsiteY0" fmla="*/ 867346 h 4657725"/>
              <a:gd name="connsiteX1" fmla="*/ 4828166 w 5819775"/>
              <a:gd name="connsiteY1" fmla="*/ 867346 h 4657725"/>
              <a:gd name="connsiteX2" fmla="*/ 4158568 w 5819775"/>
              <a:gd name="connsiteY2" fmla="*/ 867346 h 4657725"/>
              <a:gd name="connsiteX3" fmla="*/ 3968649 w 5819775"/>
              <a:gd name="connsiteY3" fmla="*/ 867346 h 4657725"/>
              <a:gd name="connsiteX4" fmla="*/ 3968649 w 5819775"/>
              <a:gd name="connsiteY4" fmla="*/ 359597 h 4657725"/>
              <a:gd name="connsiteX5" fmla="*/ 3609051 w 5819775"/>
              <a:gd name="connsiteY5" fmla="*/ 0 h 4657725"/>
              <a:gd name="connsiteX6" fmla="*/ 2220906 w 5819775"/>
              <a:gd name="connsiteY6" fmla="*/ 0 h 4657725"/>
              <a:gd name="connsiteX7" fmla="*/ 1861309 w 5819775"/>
              <a:gd name="connsiteY7" fmla="*/ 359597 h 4657725"/>
              <a:gd name="connsiteX8" fmla="*/ 1861309 w 5819775"/>
              <a:gd name="connsiteY8" fmla="*/ 867346 h 4657725"/>
              <a:gd name="connsiteX9" fmla="*/ 1670742 w 5819775"/>
              <a:gd name="connsiteY9" fmla="*/ 867346 h 4657725"/>
              <a:gd name="connsiteX10" fmla="*/ 1001144 w 5819775"/>
              <a:gd name="connsiteY10" fmla="*/ 867346 h 4657725"/>
              <a:gd name="connsiteX11" fmla="*/ 535810 w 5819775"/>
              <a:gd name="connsiteY11" fmla="*/ 867346 h 4657725"/>
              <a:gd name="connsiteX12" fmla="*/ 0 w 5819775"/>
              <a:gd name="connsiteY12" fmla="*/ 1403156 h 4657725"/>
              <a:gd name="connsiteX13" fmla="*/ 0 w 5819775"/>
              <a:gd name="connsiteY13" fmla="*/ 4123325 h 4657725"/>
              <a:gd name="connsiteX14" fmla="*/ 535810 w 5819775"/>
              <a:gd name="connsiteY14" fmla="*/ 4659135 h 4657725"/>
              <a:gd name="connsiteX15" fmla="*/ 1001135 w 5819775"/>
              <a:gd name="connsiteY15" fmla="*/ 4659135 h 4657725"/>
              <a:gd name="connsiteX16" fmla="*/ 1670733 w 5819775"/>
              <a:gd name="connsiteY16" fmla="*/ 4659135 h 4657725"/>
              <a:gd name="connsiteX17" fmla="*/ 4158558 w 5819775"/>
              <a:gd name="connsiteY17" fmla="*/ 4659135 h 4657725"/>
              <a:gd name="connsiteX18" fmla="*/ 4828156 w 5819775"/>
              <a:gd name="connsiteY18" fmla="*/ 4659135 h 4657725"/>
              <a:gd name="connsiteX19" fmla="*/ 5293481 w 5819775"/>
              <a:gd name="connsiteY19" fmla="*/ 4659135 h 4657725"/>
              <a:gd name="connsiteX20" fmla="*/ 5829291 w 5819775"/>
              <a:gd name="connsiteY20" fmla="*/ 4123325 h 4657725"/>
              <a:gd name="connsiteX21" fmla="*/ 5829291 w 5819775"/>
              <a:gd name="connsiteY21" fmla="*/ 1395327 h 4657725"/>
              <a:gd name="connsiteX22" fmla="*/ 5293491 w 5819775"/>
              <a:gd name="connsiteY22" fmla="*/ 867346 h 4657725"/>
              <a:gd name="connsiteX23" fmla="*/ 874528 w 5819775"/>
              <a:gd name="connsiteY23" fmla="*/ 4398731 h 4657725"/>
              <a:gd name="connsiteX24" fmla="*/ 535810 w 5819775"/>
              <a:gd name="connsiteY24" fmla="*/ 4398731 h 4657725"/>
              <a:gd name="connsiteX25" fmla="*/ 261052 w 5819775"/>
              <a:gd name="connsiteY25" fmla="*/ 4123973 h 4657725"/>
              <a:gd name="connsiteX26" fmla="*/ 261052 w 5819775"/>
              <a:gd name="connsiteY26" fmla="*/ 1395975 h 4657725"/>
              <a:gd name="connsiteX27" fmla="*/ 535810 w 5819775"/>
              <a:gd name="connsiteY27" fmla="*/ 1121216 h 4657725"/>
              <a:gd name="connsiteX28" fmla="*/ 873871 w 5819775"/>
              <a:gd name="connsiteY28" fmla="*/ 1121216 h 4657725"/>
              <a:gd name="connsiteX29" fmla="*/ 873871 w 5819775"/>
              <a:gd name="connsiteY29" fmla="*/ 4398731 h 4657725"/>
              <a:gd name="connsiteX30" fmla="*/ 874528 w 5819775"/>
              <a:gd name="connsiteY30" fmla="*/ 4398731 h 4657725"/>
              <a:gd name="connsiteX31" fmla="*/ 1536944 w 5819775"/>
              <a:gd name="connsiteY31" fmla="*/ 4398731 h 4657725"/>
              <a:gd name="connsiteX32" fmla="*/ 1128398 w 5819775"/>
              <a:gd name="connsiteY32" fmla="*/ 4398731 h 4657725"/>
              <a:gd name="connsiteX33" fmla="*/ 1128398 w 5819775"/>
              <a:gd name="connsiteY33" fmla="*/ 1127751 h 4657725"/>
              <a:gd name="connsiteX34" fmla="*/ 1536944 w 5819775"/>
              <a:gd name="connsiteY34" fmla="*/ 1127751 h 4657725"/>
              <a:gd name="connsiteX35" fmla="*/ 1536944 w 5819775"/>
              <a:gd name="connsiteY35" fmla="*/ 4398731 h 4657725"/>
              <a:gd name="connsiteX36" fmla="*/ 2115179 w 5819775"/>
              <a:gd name="connsiteY36" fmla="*/ 359597 h 4657725"/>
              <a:gd name="connsiteX37" fmla="*/ 2213724 w 5819775"/>
              <a:gd name="connsiteY37" fmla="*/ 261052 h 4657725"/>
              <a:gd name="connsiteX38" fmla="*/ 3602526 w 5819775"/>
              <a:gd name="connsiteY38" fmla="*/ 261052 h 4657725"/>
              <a:gd name="connsiteX39" fmla="*/ 3701072 w 5819775"/>
              <a:gd name="connsiteY39" fmla="*/ 359597 h 4657725"/>
              <a:gd name="connsiteX40" fmla="*/ 3701072 w 5819775"/>
              <a:gd name="connsiteY40" fmla="*/ 867346 h 4657725"/>
              <a:gd name="connsiteX41" fmla="*/ 2115179 w 5819775"/>
              <a:gd name="connsiteY41" fmla="*/ 867346 h 4657725"/>
              <a:gd name="connsiteX42" fmla="*/ 2115179 w 5819775"/>
              <a:gd name="connsiteY42" fmla="*/ 359597 h 4657725"/>
              <a:gd name="connsiteX43" fmla="*/ 4024779 w 5819775"/>
              <a:gd name="connsiteY43" fmla="*/ 4398731 h 4657725"/>
              <a:gd name="connsiteX44" fmla="*/ 1797996 w 5819775"/>
              <a:gd name="connsiteY44" fmla="*/ 4398731 h 4657725"/>
              <a:gd name="connsiteX45" fmla="*/ 1797996 w 5819775"/>
              <a:gd name="connsiteY45" fmla="*/ 1127751 h 4657725"/>
              <a:gd name="connsiteX46" fmla="*/ 1988563 w 5819775"/>
              <a:gd name="connsiteY46" fmla="*/ 1127751 h 4657725"/>
              <a:gd name="connsiteX47" fmla="*/ 3835508 w 5819775"/>
              <a:gd name="connsiteY47" fmla="*/ 1127751 h 4657725"/>
              <a:gd name="connsiteX48" fmla="*/ 4026075 w 5819775"/>
              <a:gd name="connsiteY48" fmla="*/ 1127751 h 4657725"/>
              <a:gd name="connsiteX49" fmla="*/ 4026075 w 5819775"/>
              <a:gd name="connsiteY49" fmla="*/ 4398741 h 4657725"/>
              <a:gd name="connsiteX50" fmla="*/ 4024779 w 5819775"/>
              <a:gd name="connsiteY50" fmla="*/ 4398741 h 4657725"/>
              <a:gd name="connsiteX51" fmla="*/ 4694377 w 5819775"/>
              <a:gd name="connsiteY51" fmla="*/ 4398731 h 4657725"/>
              <a:gd name="connsiteX52" fmla="*/ 4285831 w 5819775"/>
              <a:gd name="connsiteY52" fmla="*/ 4398731 h 4657725"/>
              <a:gd name="connsiteX53" fmla="*/ 4285831 w 5819775"/>
              <a:gd name="connsiteY53" fmla="*/ 1127751 h 4657725"/>
              <a:gd name="connsiteX54" fmla="*/ 4694377 w 5819775"/>
              <a:gd name="connsiteY54" fmla="*/ 1127751 h 4657725"/>
              <a:gd name="connsiteX55" fmla="*/ 4694377 w 5819775"/>
              <a:gd name="connsiteY55" fmla="*/ 4398731 h 4657725"/>
              <a:gd name="connsiteX56" fmla="*/ 5561724 w 5819775"/>
              <a:gd name="connsiteY56" fmla="*/ 4123325 h 4657725"/>
              <a:gd name="connsiteX57" fmla="*/ 5286966 w 5819775"/>
              <a:gd name="connsiteY57" fmla="*/ 4398083 h 4657725"/>
              <a:gd name="connsiteX58" fmla="*/ 4955429 w 5819775"/>
              <a:gd name="connsiteY58" fmla="*/ 4398083 h 4657725"/>
              <a:gd name="connsiteX59" fmla="*/ 4955429 w 5819775"/>
              <a:gd name="connsiteY59" fmla="*/ 1127751 h 4657725"/>
              <a:gd name="connsiteX60" fmla="*/ 5293491 w 5819775"/>
              <a:gd name="connsiteY60" fmla="*/ 1127751 h 4657725"/>
              <a:gd name="connsiteX61" fmla="*/ 5568249 w 5819775"/>
              <a:gd name="connsiteY61" fmla="*/ 1402509 h 4657725"/>
              <a:gd name="connsiteX62" fmla="*/ 5568249 w 5819775"/>
              <a:gd name="connsiteY62" fmla="*/ 4123325 h 4657725"/>
              <a:gd name="connsiteX63" fmla="*/ 5561724 w 5819775"/>
              <a:gd name="connsiteY63" fmla="*/ 4123325 h 4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19775" h="4657725">
                <a:moveTo>
                  <a:pt x="5293491" y="867346"/>
                </a:moveTo>
                <a:lnTo>
                  <a:pt x="4828166" y="867346"/>
                </a:lnTo>
                <a:lnTo>
                  <a:pt x="4158568" y="867346"/>
                </a:lnTo>
                <a:lnTo>
                  <a:pt x="3968649" y="867346"/>
                </a:lnTo>
                <a:lnTo>
                  <a:pt x="3968649" y="359597"/>
                </a:lnTo>
                <a:cubicBezTo>
                  <a:pt x="3968649" y="162506"/>
                  <a:pt x="3806800" y="0"/>
                  <a:pt x="3609051" y="0"/>
                </a:cubicBezTo>
                <a:lnTo>
                  <a:pt x="2220906" y="0"/>
                </a:lnTo>
                <a:cubicBezTo>
                  <a:pt x="2023815" y="0"/>
                  <a:pt x="1861309" y="161849"/>
                  <a:pt x="1861309" y="359597"/>
                </a:cubicBezTo>
                <a:lnTo>
                  <a:pt x="1861309" y="867346"/>
                </a:lnTo>
                <a:lnTo>
                  <a:pt x="1670742" y="867346"/>
                </a:lnTo>
                <a:lnTo>
                  <a:pt x="1001144" y="867346"/>
                </a:lnTo>
                <a:lnTo>
                  <a:pt x="535810" y="867346"/>
                </a:lnTo>
                <a:cubicBezTo>
                  <a:pt x="239516" y="867346"/>
                  <a:pt x="0" y="1106862"/>
                  <a:pt x="0" y="1403156"/>
                </a:cubicBezTo>
                <a:lnTo>
                  <a:pt x="0" y="4123325"/>
                </a:lnTo>
                <a:cubicBezTo>
                  <a:pt x="0" y="4419619"/>
                  <a:pt x="239516" y="4659135"/>
                  <a:pt x="535810" y="4659135"/>
                </a:cubicBezTo>
                <a:lnTo>
                  <a:pt x="1001135" y="4659135"/>
                </a:lnTo>
                <a:lnTo>
                  <a:pt x="1670733" y="4659135"/>
                </a:lnTo>
                <a:lnTo>
                  <a:pt x="4158558" y="4659135"/>
                </a:lnTo>
                <a:lnTo>
                  <a:pt x="4828156" y="4659135"/>
                </a:lnTo>
                <a:lnTo>
                  <a:pt x="5293481" y="4659135"/>
                </a:lnTo>
                <a:cubicBezTo>
                  <a:pt x="5589775" y="4659135"/>
                  <a:pt x="5829291" y="4419619"/>
                  <a:pt x="5829291" y="4123325"/>
                </a:cubicBezTo>
                <a:lnTo>
                  <a:pt x="5829291" y="1395327"/>
                </a:lnTo>
                <a:cubicBezTo>
                  <a:pt x="5822118" y="1106862"/>
                  <a:pt x="5582603" y="867346"/>
                  <a:pt x="5293491" y="867346"/>
                </a:cubicBezTo>
                <a:close/>
                <a:moveTo>
                  <a:pt x="874528" y="4398731"/>
                </a:moveTo>
                <a:lnTo>
                  <a:pt x="535810" y="4398731"/>
                </a:lnTo>
                <a:cubicBezTo>
                  <a:pt x="387658" y="4398731"/>
                  <a:pt x="261052" y="4278649"/>
                  <a:pt x="261052" y="4123973"/>
                </a:cubicBezTo>
                <a:lnTo>
                  <a:pt x="261052" y="1395975"/>
                </a:lnTo>
                <a:cubicBezTo>
                  <a:pt x="261052" y="1247823"/>
                  <a:pt x="381133" y="1121216"/>
                  <a:pt x="535810" y="1121216"/>
                </a:cubicBezTo>
                <a:lnTo>
                  <a:pt x="873871" y="1121216"/>
                </a:lnTo>
                <a:lnTo>
                  <a:pt x="873871" y="4398731"/>
                </a:lnTo>
                <a:lnTo>
                  <a:pt x="874528" y="4398731"/>
                </a:lnTo>
                <a:close/>
                <a:moveTo>
                  <a:pt x="1536944" y="4398731"/>
                </a:moveTo>
                <a:lnTo>
                  <a:pt x="1128398" y="4398731"/>
                </a:lnTo>
                <a:lnTo>
                  <a:pt x="1128398" y="1127751"/>
                </a:lnTo>
                <a:lnTo>
                  <a:pt x="1536944" y="1127751"/>
                </a:lnTo>
                <a:lnTo>
                  <a:pt x="1536944" y="4398731"/>
                </a:lnTo>
                <a:close/>
                <a:moveTo>
                  <a:pt x="2115179" y="359597"/>
                </a:moveTo>
                <a:cubicBezTo>
                  <a:pt x="2115179" y="303467"/>
                  <a:pt x="2157603" y="261052"/>
                  <a:pt x="2213724" y="261052"/>
                </a:cubicBezTo>
                <a:lnTo>
                  <a:pt x="3602526" y="261052"/>
                </a:lnTo>
                <a:cubicBezTo>
                  <a:pt x="3658657" y="261052"/>
                  <a:pt x="3701072" y="303476"/>
                  <a:pt x="3701072" y="359597"/>
                </a:cubicBezTo>
                <a:lnTo>
                  <a:pt x="3701072" y="867346"/>
                </a:lnTo>
                <a:lnTo>
                  <a:pt x="2115179" y="867346"/>
                </a:lnTo>
                <a:lnTo>
                  <a:pt x="2115179" y="359597"/>
                </a:lnTo>
                <a:close/>
                <a:moveTo>
                  <a:pt x="4024779" y="4398731"/>
                </a:moveTo>
                <a:lnTo>
                  <a:pt x="1797996" y="4398731"/>
                </a:lnTo>
                <a:lnTo>
                  <a:pt x="1797996" y="1127751"/>
                </a:lnTo>
                <a:lnTo>
                  <a:pt x="1988563" y="1127751"/>
                </a:lnTo>
                <a:lnTo>
                  <a:pt x="3835508" y="1127751"/>
                </a:lnTo>
                <a:lnTo>
                  <a:pt x="4026075" y="1127751"/>
                </a:lnTo>
                <a:lnTo>
                  <a:pt x="4026075" y="4398741"/>
                </a:lnTo>
                <a:lnTo>
                  <a:pt x="4024779" y="4398741"/>
                </a:lnTo>
                <a:close/>
                <a:moveTo>
                  <a:pt x="4694377" y="4398731"/>
                </a:moveTo>
                <a:lnTo>
                  <a:pt x="4285831" y="4398731"/>
                </a:lnTo>
                <a:lnTo>
                  <a:pt x="4285831" y="1127751"/>
                </a:lnTo>
                <a:lnTo>
                  <a:pt x="4694377" y="1127751"/>
                </a:lnTo>
                <a:lnTo>
                  <a:pt x="4694377" y="4398731"/>
                </a:lnTo>
                <a:close/>
                <a:moveTo>
                  <a:pt x="5561724" y="4123325"/>
                </a:moveTo>
                <a:cubicBezTo>
                  <a:pt x="5561724" y="4271477"/>
                  <a:pt x="5441643" y="4398083"/>
                  <a:pt x="5286966" y="4398083"/>
                </a:cubicBezTo>
                <a:lnTo>
                  <a:pt x="4955429" y="4398083"/>
                </a:lnTo>
                <a:lnTo>
                  <a:pt x="4955429" y="1127751"/>
                </a:lnTo>
                <a:lnTo>
                  <a:pt x="5293491" y="1127751"/>
                </a:lnTo>
                <a:cubicBezTo>
                  <a:pt x="5441643" y="1127751"/>
                  <a:pt x="5568249" y="1247832"/>
                  <a:pt x="5568249" y="1402509"/>
                </a:cubicBezTo>
                <a:lnTo>
                  <a:pt x="5568249" y="4123325"/>
                </a:lnTo>
                <a:lnTo>
                  <a:pt x="5561724" y="4123325"/>
                </a:ln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78FB145-C094-F249-AE39-B8913DE6AC70}"/>
              </a:ext>
            </a:extLst>
          </p:cNvPr>
          <p:cNvSpPr/>
          <p:nvPr/>
        </p:nvSpPr>
        <p:spPr>
          <a:xfrm>
            <a:off x="2996603" y="4259370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מקורי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67046C3-4300-6E40-9338-18FF7506375F}"/>
              </a:ext>
            </a:extLst>
          </p:cNvPr>
          <p:cNvSpPr/>
          <p:nvPr/>
        </p:nvSpPr>
        <p:spPr>
          <a:xfrm>
            <a:off x="1708388" y="4259370"/>
            <a:ext cx="1231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דיגיטלי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מציין מיקום של תמונה 3" descr="תמונה שמכילה טקסט, גרפיקה, גופן, לוגו&#10;&#10;התיאור נוצר באופן אוטומטי">
            <a:extLst>
              <a:ext uri="{FF2B5EF4-FFF2-40B4-BE49-F238E27FC236}">
                <a16:creationId xmlns:a16="http://schemas.microsoft.com/office/drawing/2014/main" id="{0C8573A4-8E2D-8895-653A-7A9E3720E7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1037" b="21037"/>
          <a:stretch>
            <a:fillRect/>
          </a:stretch>
        </p:blipFill>
        <p:spPr/>
      </p:pic>
      <p:sp>
        <p:nvSpPr>
          <p:cNvPr id="26" name="Forma libre 25">
            <a:extLst>
              <a:ext uri="{FF2B5EF4-FFF2-40B4-BE49-F238E27FC236}">
                <a16:creationId xmlns:a16="http://schemas.microsoft.com/office/drawing/2014/main" id="{5A6EB8D9-92F8-F94D-8AAD-0E12010B0F7D}"/>
              </a:ext>
            </a:extLst>
          </p:cNvPr>
          <p:cNvSpPr/>
          <p:nvPr/>
        </p:nvSpPr>
        <p:spPr>
          <a:xfrm>
            <a:off x="2937322" y="4262548"/>
            <a:ext cx="332198" cy="3321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212127 w 5829300"/>
              <a:gd name="connsiteY10" fmla="*/ 2914298 h 5829300"/>
              <a:gd name="connsiteX11" fmla="*/ 4075062 w 5829300"/>
              <a:gd name="connsiteY11" fmla="*/ 3051362 h 5829300"/>
              <a:gd name="connsiteX12" fmla="*/ 1793091 w 5829300"/>
              <a:gd name="connsiteY12" fmla="*/ 3051362 h 5829300"/>
              <a:gd name="connsiteX13" fmla="*/ 1656026 w 5829300"/>
              <a:gd name="connsiteY13" fmla="*/ 2914298 h 5829300"/>
              <a:gd name="connsiteX14" fmla="*/ 1793091 w 5829300"/>
              <a:gd name="connsiteY14" fmla="*/ 2777233 h 5829300"/>
              <a:gd name="connsiteX15" fmla="*/ 4074367 w 5829300"/>
              <a:gd name="connsiteY15" fmla="*/ 2777233 h 5829300"/>
              <a:gd name="connsiteX16" fmla="*/ 4212127 w 5829300"/>
              <a:gd name="connsiteY16" fmla="*/ 2914298 h 5829300"/>
              <a:gd name="connsiteX17" fmla="*/ 4212127 w 5829300"/>
              <a:gd name="connsiteY17" fmla="*/ 1976076 h 5829300"/>
              <a:gd name="connsiteX18" fmla="*/ 4075062 w 5829300"/>
              <a:gd name="connsiteY18" fmla="*/ 2113140 h 5829300"/>
              <a:gd name="connsiteX19" fmla="*/ 1793091 w 5829300"/>
              <a:gd name="connsiteY19" fmla="*/ 2113140 h 5829300"/>
              <a:gd name="connsiteX20" fmla="*/ 1656026 w 5829300"/>
              <a:gd name="connsiteY20" fmla="*/ 1976076 h 5829300"/>
              <a:gd name="connsiteX21" fmla="*/ 1793091 w 5829300"/>
              <a:gd name="connsiteY21" fmla="*/ 1839011 h 5829300"/>
              <a:gd name="connsiteX22" fmla="*/ 4074367 w 5829300"/>
              <a:gd name="connsiteY22" fmla="*/ 1839011 h 5829300"/>
              <a:gd name="connsiteX23" fmla="*/ 4212127 w 5829300"/>
              <a:gd name="connsiteY23" fmla="*/ 1976076 h 5829300"/>
              <a:gd name="connsiteX24" fmla="*/ 4212127 w 5829300"/>
              <a:gd name="connsiteY24" fmla="*/ 3853234 h 5829300"/>
              <a:gd name="connsiteX25" fmla="*/ 4075062 w 5829300"/>
              <a:gd name="connsiteY25" fmla="*/ 3990299 h 5829300"/>
              <a:gd name="connsiteX26" fmla="*/ 1793091 w 5829300"/>
              <a:gd name="connsiteY26" fmla="*/ 3990299 h 5829300"/>
              <a:gd name="connsiteX27" fmla="*/ 1656026 w 5829300"/>
              <a:gd name="connsiteY27" fmla="*/ 3853234 h 5829300"/>
              <a:gd name="connsiteX28" fmla="*/ 1793091 w 5829300"/>
              <a:gd name="connsiteY28" fmla="*/ 3716169 h 5829300"/>
              <a:gd name="connsiteX29" fmla="*/ 4074367 w 5829300"/>
              <a:gd name="connsiteY29" fmla="*/ 3716169 h 5829300"/>
              <a:gd name="connsiteX30" fmla="*/ 4212127 w 5829300"/>
              <a:gd name="connsiteY30" fmla="*/ 385323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04896" y="5830015"/>
                  <a:pt x="2915002" y="5830015"/>
                </a:cubicBezTo>
                <a:cubicBezTo>
                  <a:pt x="4525109" y="5830015"/>
                  <a:pt x="5830005" y="4525118"/>
                  <a:pt x="5830005" y="2915012"/>
                </a:cubicBezTo>
                <a:cubicBezTo>
                  <a:pt x="5837072" y="1304192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212127" y="2914298"/>
                </a:moveTo>
                <a:cubicBezTo>
                  <a:pt x="4212127" y="2990603"/>
                  <a:pt x="4151366" y="3051362"/>
                  <a:pt x="4075062" y="3051362"/>
                </a:cubicBezTo>
                <a:lnTo>
                  <a:pt x="1793091" y="3051362"/>
                </a:lnTo>
                <a:cubicBezTo>
                  <a:pt x="1716786" y="3051362"/>
                  <a:pt x="1656026" y="2990603"/>
                  <a:pt x="1656026" y="2914298"/>
                </a:cubicBezTo>
                <a:cubicBezTo>
                  <a:pt x="1656026" y="2837993"/>
                  <a:pt x="1716786" y="2777233"/>
                  <a:pt x="1793091" y="2777233"/>
                </a:cubicBezTo>
                <a:lnTo>
                  <a:pt x="4074367" y="2777233"/>
                </a:lnTo>
                <a:cubicBezTo>
                  <a:pt x="4150662" y="2769470"/>
                  <a:pt x="4212127" y="2838003"/>
                  <a:pt x="4212127" y="2914298"/>
                </a:cubicBezTo>
                <a:close/>
                <a:moveTo>
                  <a:pt x="4212127" y="1976076"/>
                </a:moveTo>
                <a:cubicBezTo>
                  <a:pt x="4212127" y="2052380"/>
                  <a:pt x="4151366" y="2113140"/>
                  <a:pt x="4075062" y="2113140"/>
                </a:cubicBezTo>
                <a:lnTo>
                  <a:pt x="1793091" y="2113140"/>
                </a:lnTo>
                <a:cubicBezTo>
                  <a:pt x="1716786" y="2113140"/>
                  <a:pt x="1656026" y="2052380"/>
                  <a:pt x="1656026" y="1976076"/>
                </a:cubicBezTo>
                <a:cubicBezTo>
                  <a:pt x="1656026" y="1899771"/>
                  <a:pt x="1716786" y="1839011"/>
                  <a:pt x="1793091" y="1839011"/>
                </a:cubicBezTo>
                <a:lnTo>
                  <a:pt x="4074367" y="1839011"/>
                </a:lnTo>
                <a:cubicBezTo>
                  <a:pt x="4150662" y="1831238"/>
                  <a:pt x="4212127" y="1891998"/>
                  <a:pt x="4212127" y="1976076"/>
                </a:cubicBezTo>
                <a:close/>
                <a:moveTo>
                  <a:pt x="4212127" y="3853234"/>
                </a:moveTo>
                <a:cubicBezTo>
                  <a:pt x="4212127" y="3929539"/>
                  <a:pt x="4151366" y="3990299"/>
                  <a:pt x="4075062" y="3990299"/>
                </a:cubicBezTo>
                <a:lnTo>
                  <a:pt x="1793091" y="3990299"/>
                </a:lnTo>
                <a:cubicBezTo>
                  <a:pt x="1716786" y="3990299"/>
                  <a:pt x="1656026" y="3929539"/>
                  <a:pt x="1656026" y="3853234"/>
                </a:cubicBezTo>
                <a:cubicBezTo>
                  <a:pt x="1656026" y="3776929"/>
                  <a:pt x="1716786" y="3716169"/>
                  <a:pt x="1793091" y="3716169"/>
                </a:cubicBezTo>
                <a:lnTo>
                  <a:pt x="4074367" y="3716169"/>
                </a:lnTo>
                <a:cubicBezTo>
                  <a:pt x="4150662" y="3715464"/>
                  <a:pt x="4212127" y="3776929"/>
                  <a:pt x="4212127" y="3853234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1F28027-AE66-D248-BC73-60A8FD4312E4}"/>
              </a:ext>
            </a:extLst>
          </p:cNvPr>
          <p:cNvSpPr/>
          <p:nvPr/>
        </p:nvSpPr>
        <p:spPr>
          <a:xfrm>
            <a:off x="1597379" y="4269028"/>
            <a:ext cx="338554" cy="338554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B0BB732B-1C99-E70F-9F8D-9ED2C4E416EA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לוגו המוצר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10" name="Forma libre 370">
            <a:extLst>
              <a:ext uri="{FF2B5EF4-FFF2-40B4-BE49-F238E27FC236}">
                <a16:creationId xmlns:a16="http://schemas.microsoft.com/office/drawing/2014/main" id="{FFF7581A-743F-DB90-2977-75A4B6913466}"/>
              </a:ext>
            </a:extLst>
          </p:cNvPr>
          <p:cNvSpPr/>
          <p:nvPr/>
        </p:nvSpPr>
        <p:spPr>
          <a:xfrm>
            <a:off x="4298986" y="4229895"/>
            <a:ext cx="333873" cy="361720"/>
          </a:xfrm>
          <a:custGeom>
            <a:avLst/>
            <a:gdLst>
              <a:gd name="connsiteX0" fmla="*/ 4017333 w 5816813"/>
              <a:gd name="connsiteY0" fmla="*/ 717429 h 6226179"/>
              <a:gd name="connsiteX1" fmla="*/ 4184079 w 5816813"/>
              <a:gd name="connsiteY1" fmla="*/ 437184 h 6226179"/>
              <a:gd name="connsiteX2" fmla="*/ 4373244 w 5816813"/>
              <a:gd name="connsiteY2" fmla="*/ 383938 h 6226179"/>
              <a:gd name="connsiteX3" fmla="*/ 4426491 w 5816813"/>
              <a:gd name="connsiteY3" fmla="*/ 573104 h 6226179"/>
              <a:gd name="connsiteX4" fmla="*/ 4259745 w 5816813"/>
              <a:gd name="connsiteY4" fmla="*/ 853348 h 6226179"/>
              <a:gd name="connsiteX5" fmla="*/ 4138534 w 5816813"/>
              <a:gd name="connsiteY5" fmla="*/ 921313 h 6226179"/>
              <a:gd name="connsiteX6" fmla="*/ 4070579 w 5816813"/>
              <a:gd name="connsiteY6" fmla="*/ 905900 h 6226179"/>
              <a:gd name="connsiteX7" fmla="*/ 4017333 w 5816813"/>
              <a:gd name="connsiteY7" fmla="*/ 717429 h 6226179"/>
              <a:gd name="connsiteX8" fmla="*/ 1565875 w 5816813"/>
              <a:gd name="connsiteY8" fmla="*/ 854053 h 6226179"/>
              <a:gd name="connsiteX9" fmla="*/ 1687085 w 5816813"/>
              <a:gd name="connsiteY9" fmla="*/ 922017 h 6226179"/>
              <a:gd name="connsiteX10" fmla="*/ 1755050 w 5816813"/>
              <a:gd name="connsiteY10" fmla="*/ 906604 h 6226179"/>
              <a:gd name="connsiteX11" fmla="*/ 1808296 w 5816813"/>
              <a:gd name="connsiteY11" fmla="*/ 717439 h 6226179"/>
              <a:gd name="connsiteX12" fmla="*/ 1641550 w 5816813"/>
              <a:gd name="connsiteY12" fmla="*/ 437194 h 6226179"/>
              <a:gd name="connsiteX13" fmla="*/ 1452385 w 5816813"/>
              <a:gd name="connsiteY13" fmla="*/ 383948 h 6226179"/>
              <a:gd name="connsiteX14" fmla="*/ 1399139 w 5816813"/>
              <a:gd name="connsiteY14" fmla="*/ 573113 h 6226179"/>
              <a:gd name="connsiteX15" fmla="*/ 1565875 w 5816813"/>
              <a:gd name="connsiteY15" fmla="*/ 854053 h 6226179"/>
              <a:gd name="connsiteX16" fmla="*/ 2912462 w 5816813"/>
              <a:gd name="connsiteY16" fmla="*/ 596923 h 6226179"/>
              <a:gd name="connsiteX17" fmla="*/ 3048381 w 5816813"/>
              <a:gd name="connsiteY17" fmla="*/ 461004 h 6226179"/>
              <a:gd name="connsiteX18" fmla="*/ 3048381 w 5816813"/>
              <a:gd name="connsiteY18" fmla="*/ 135919 h 6226179"/>
              <a:gd name="connsiteX19" fmla="*/ 2912462 w 5816813"/>
              <a:gd name="connsiteY19" fmla="*/ 0 h 6226179"/>
              <a:gd name="connsiteX20" fmla="*/ 2776543 w 5816813"/>
              <a:gd name="connsiteY20" fmla="*/ 135919 h 6226179"/>
              <a:gd name="connsiteX21" fmla="*/ 2776543 w 5816813"/>
              <a:gd name="connsiteY21" fmla="*/ 461004 h 6226179"/>
              <a:gd name="connsiteX22" fmla="*/ 2912462 w 5816813"/>
              <a:gd name="connsiteY22" fmla="*/ 596923 h 6226179"/>
              <a:gd name="connsiteX23" fmla="*/ 461004 w 5816813"/>
              <a:gd name="connsiteY23" fmla="*/ 2768137 h 6226179"/>
              <a:gd name="connsiteX24" fmla="*/ 135919 w 5816813"/>
              <a:gd name="connsiteY24" fmla="*/ 2768137 h 6226179"/>
              <a:gd name="connsiteX25" fmla="*/ 0 w 5816813"/>
              <a:gd name="connsiteY25" fmla="*/ 2904056 h 6226179"/>
              <a:gd name="connsiteX26" fmla="*/ 135919 w 5816813"/>
              <a:gd name="connsiteY26" fmla="*/ 3039975 h 6226179"/>
              <a:gd name="connsiteX27" fmla="*/ 461004 w 5816813"/>
              <a:gd name="connsiteY27" fmla="*/ 3039975 h 6226179"/>
              <a:gd name="connsiteX28" fmla="*/ 596923 w 5816813"/>
              <a:gd name="connsiteY28" fmla="*/ 2904056 h 6226179"/>
              <a:gd name="connsiteX29" fmla="*/ 461004 w 5816813"/>
              <a:gd name="connsiteY29" fmla="*/ 2768137 h 6226179"/>
              <a:gd name="connsiteX30" fmla="*/ 5689710 w 5816813"/>
              <a:gd name="connsiteY30" fmla="*/ 2768137 h 6226179"/>
              <a:gd name="connsiteX31" fmla="*/ 5364626 w 5816813"/>
              <a:gd name="connsiteY31" fmla="*/ 2768137 h 6226179"/>
              <a:gd name="connsiteX32" fmla="*/ 5228706 w 5816813"/>
              <a:gd name="connsiteY32" fmla="*/ 2904056 h 6226179"/>
              <a:gd name="connsiteX33" fmla="*/ 5364626 w 5816813"/>
              <a:gd name="connsiteY33" fmla="*/ 3039975 h 6226179"/>
              <a:gd name="connsiteX34" fmla="*/ 5689710 w 5816813"/>
              <a:gd name="connsiteY34" fmla="*/ 3039975 h 6226179"/>
              <a:gd name="connsiteX35" fmla="*/ 5825629 w 5816813"/>
              <a:gd name="connsiteY35" fmla="*/ 2904056 h 6226179"/>
              <a:gd name="connsiteX36" fmla="*/ 5689710 w 5816813"/>
              <a:gd name="connsiteY36" fmla="*/ 2768137 h 6226179"/>
              <a:gd name="connsiteX37" fmla="*/ 5439587 w 5816813"/>
              <a:gd name="connsiteY37" fmla="*/ 1451681 h 6226179"/>
              <a:gd name="connsiteX38" fmla="*/ 5250422 w 5816813"/>
              <a:gd name="connsiteY38" fmla="*/ 1398434 h 6226179"/>
              <a:gd name="connsiteX39" fmla="*/ 4970177 w 5816813"/>
              <a:gd name="connsiteY39" fmla="*/ 1565180 h 6226179"/>
              <a:gd name="connsiteX40" fmla="*/ 4916931 w 5816813"/>
              <a:gd name="connsiteY40" fmla="*/ 1754345 h 6226179"/>
              <a:gd name="connsiteX41" fmla="*/ 5038141 w 5816813"/>
              <a:gd name="connsiteY41" fmla="*/ 1822310 h 6226179"/>
              <a:gd name="connsiteX42" fmla="*/ 5106096 w 5816813"/>
              <a:gd name="connsiteY42" fmla="*/ 1806896 h 6226179"/>
              <a:gd name="connsiteX43" fmla="*/ 5386341 w 5816813"/>
              <a:gd name="connsiteY43" fmla="*/ 1640151 h 6226179"/>
              <a:gd name="connsiteX44" fmla="*/ 5439587 w 5816813"/>
              <a:gd name="connsiteY44" fmla="*/ 1451681 h 6226179"/>
              <a:gd name="connsiteX45" fmla="*/ 4698339 w 5816813"/>
              <a:gd name="connsiteY45" fmla="*/ 2889347 h 6226179"/>
              <a:gd name="connsiteX46" fmla="*/ 4463629 w 5816813"/>
              <a:gd name="connsiteY46" fmla="*/ 3774931 h 6226179"/>
              <a:gd name="connsiteX47" fmla="*/ 4433497 w 5816813"/>
              <a:gd name="connsiteY47" fmla="*/ 3828177 h 6226179"/>
              <a:gd name="connsiteX48" fmla="*/ 4418084 w 5816813"/>
              <a:gd name="connsiteY48" fmla="*/ 3850597 h 6226179"/>
              <a:gd name="connsiteX49" fmla="*/ 4221207 w 5816813"/>
              <a:gd name="connsiteY49" fmla="*/ 4107727 h 6226179"/>
              <a:gd name="connsiteX50" fmla="*/ 3827463 w 5816813"/>
              <a:gd name="connsiteY50" fmla="*/ 5000317 h 6226179"/>
              <a:gd name="connsiteX51" fmla="*/ 3827463 w 5816813"/>
              <a:gd name="connsiteY51" fmla="*/ 5008029 h 6226179"/>
              <a:gd name="connsiteX52" fmla="*/ 3835175 w 5816813"/>
              <a:gd name="connsiteY52" fmla="*/ 5068282 h 6226179"/>
              <a:gd name="connsiteX53" fmla="*/ 3835175 w 5816813"/>
              <a:gd name="connsiteY53" fmla="*/ 5719156 h 6226179"/>
              <a:gd name="connsiteX54" fmla="*/ 3320925 w 5816813"/>
              <a:gd name="connsiteY54" fmla="*/ 6233406 h 6226179"/>
              <a:gd name="connsiteX55" fmla="*/ 2481590 w 5816813"/>
              <a:gd name="connsiteY55" fmla="*/ 6233406 h 6226179"/>
              <a:gd name="connsiteX56" fmla="*/ 1967340 w 5816813"/>
              <a:gd name="connsiteY56" fmla="*/ 5719156 h 6226179"/>
              <a:gd name="connsiteX57" fmla="*/ 1967340 w 5816813"/>
              <a:gd name="connsiteY57" fmla="*/ 5068282 h 6226179"/>
              <a:gd name="connsiteX58" fmla="*/ 1967340 w 5816813"/>
              <a:gd name="connsiteY58" fmla="*/ 5030449 h 6226179"/>
              <a:gd name="connsiteX59" fmla="*/ 1967340 w 5816813"/>
              <a:gd name="connsiteY59" fmla="*/ 5000327 h 6226179"/>
              <a:gd name="connsiteX60" fmla="*/ 1589009 w 5816813"/>
              <a:gd name="connsiteY60" fmla="*/ 4130157 h 6226179"/>
              <a:gd name="connsiteX61" fmla="*/ 1362010 w 5816813"/>
              <a:gd name="connsiteY61" fmla="*/ 3827492 h 6226179"/>
              <a:gd name="connsiteX62" fmla="*/ 1339590 w 5816813"/>
              <a:gd name="connsiteY62" fmla="*/ 3789659 h 6226179"/>
              <a:gd name="connsiteX63" fmla="*/ 1097179 w 5816813"/>
              <a:gd name="connsiteY63" fmla="*/ 2897068 h 6226179"/>
              <a:gd name="connsiteX64" fmla="*/ 2897763 w 5816813"/>
              <a:gd name="connsiteY64" fmla="*/ 1096484 h 6226179"/>
              <a:gd name="connsiteX65" fmla="*/ 4698339 w 5816813"/>
              <a:gd name="connsiteY65" fmla="*/ 2889347 h 6226179"/>
              <a:gd name="connsiteX66" fmla="*/ 3555625 w 5816813"/>
              <a:gd name="connsiteY66" fmla="*/ 5143929 h 6226179"/>
              <a:gd name="connsiteX67" fmla="*/ 2246880 w 5816813"/>
              <a:gd name="connsiteY67" fmla="*/ 5143929 h 6226179"/>
              <a:gd name="connsiteX68" fmla="*/ 2246880 w 5816813"/>
              <a:gd name="connsiteY68" fmla="*/ 5401059 h 6226179"/>
              <a:gd name="connsiteX69" fmla="*/ 3555625 w 5816813"/>
              <a:gd name="connsiteY69" fmla="*/ 5401059 h 6226179"/>
              <a:gd name="connsiteX70" fmla="*/ 3555625 w 5816813"/>
              <a:gd name="connsiteY70" fmla="*/ 5143929 h 6226179"/>
              <a:gd name="connsiteX71" fmla="*/ 3555625 w 5816813"/>
              <a:gd name="connsiteY71" fmla="*/ 5143929 h 6226179"/>
              <a:gd name="connsiteX72" fmla="*/ 3555625 w 5816813"/>
              <a:gd name="connsiteY72" fmla="*/ 5734550 h 6226179"/>
              <a:gd name="connsiteX73" fmla="*/ 3555625 w 5816813"/>
              <a:gd name="connsiteY73" fmla="*/ 5681304 h 6226179"/>
              <a:gd name="connsiteX74" fmla="*/ 2246880 w 5816813"/>
              <a:gd name="connsiteY74" fmla="*/ 5681304 h 6226179"/>
              <a:gd name="connsiteX75" fmla="*/ 2246880 w 5816813"/>
              <a:gd name="connsiteY75" fmla="*/ 5734550 h 6226179"/>
              <a:gd name="connsiteX76" fmla="*/ 2481590 w 5816813"/>
              <a:gd name="connsiteY76" fmla="*/ 5946135 h 6226179"/>
              <a:gd name="connsiteX77" fmla="*/ 3321629 w 5816813"/>
              <a:gd name="connsiteY77" fmla="*/ 5946135 h 6226179"/>
              <a:gd name="connsiteX78" fmla="*/ 3555625 w 5816813"/>
              <a:gd name="connsiteY78" fmla="*/ 5734550 h 6226179"/>
              <a:gd name="connsiteX79" fmla="*/ 4418084 w 5816813"/>
              <a:gd name="connsiteY79" fmla="*/ 2889347 h 6226179"/>
              <a:gd name="connsiteX80" fmla="*/ 2897040 w 5816813"/>
              <a:gd name="connsiteY80" fmla="*/ 1368303 h 6226179"/>
              <a:gd name="connsiteX81" fmla="*/ 1376005 w 5816813"/>
              <a:gd name="connsiteY81" fmla="*/ 2889347 h 6226179"/>
              <a:gd name="connsiteX82" fmla="*/ 1587590 w 5816813"/>
              <a:gd name="connsiteY82" fmla="*/ 3661432 h 6226179"/>
              <a:gd name="connsiteX83" fmla="*/ 1587590 w 5816813"/>
              <a:gd name="connsiteY83" fmla="*/ 3661432 h 6226179"/>
              <a:gd name="connsiteX84" fmla="*/ 1587590 w 5816813"/>
              <a:gd name="connsiteY84" fmla="*/ 3669134 h 6226179"/>
              <a:gd name="connsiteX85" fmla="*/ 1792169 w 5816813"/>
              <a:gd name="connsiteY85" fmla="*/ 3941677 h 6226179"/>
              <a:gd name="connsiteX86" fmla="*/ 1807582 w 5816813"/>
              <a:gd name="connsiteY86" fmla="*/ 3957090 h 6226179"/>
              <a:gd name="connsiteX87" fmla="*/ 2239159 w 5816813"/>
              <a:gd name="connsiteY87" fmla="*/ 4865093 h 6226179"/>
              <a:gd name="connsiteX88" fmla="*/ 3563336 w 5816813"/>
              <a:gd name="connsiteY88" fmla="*/ 4865093 h 6226179"/>
              <a:gd name="connsiteX89" fmla="*/ 4009631 w 5816813"/>
              <a:gd name="connsiteY89" fmla="*/ 3934670 h 6226179"/>
              <a:gd name="connsiteX90" fmla="*/ 4025045 w 5816813"/>
              <a:gd name="connsiteY90" fmla="*/ 3919257 h 6226179"/>
              <a:gd name="connsiteX91" fmla="*/ 4198797 w 5816813"/>
              <a:gd name="connsiteY91" fmla="*/ 3684547 h 6226179"/>
              <a:gd name="connsiteX92" fmla="*/ 4206508 w 5816813"/>
              <a:gd name="connsiteY92" fmla="*/ 3669134 h 6226179"/>
              <a:gd name="connsiteX93" fmla="*/ 4214220 w 5816813"/>
              <a:gd name="connsiteY93" fmla="*/ 3653720 h 6226179"/>
              <a:gd name="connsiteX94" fmla="*/ 4418084 w 5816813"/>
              <a:gd name="connsiteY94" fmla="*/ 2889347 h 6226179"/>
              <a:gd name="connsiteX95" fmla="*/ 854748 w 5816813"/>
              <a:gd name="connsiteY95" fmla="*/ 1565180 h 6226179"/>
              <a:gd name="connsiteX96" fmla="*/ 574503 w 5816813"/>
              <a:gd name="connsiteY96" fmla="*/ 1398434 h 6226179"/>
              <a:gd name="connsiteX97" fmla="*/ 385338 w 5816813"/>
              <a:gd name="connsiteY97" fmla="*/ 1451681 h 6226179"/>
              <a:gd name="connsiteX98" fmla="*/ 438584 w 5816813"/>
              <a:gd name="connsiteY98" fmla="*/ 1640846 h 6226179"/>
              <a:gd name="connsiteX99" fmla="*/ 718829 w 5816813"/>
              <a:gd name="connsiteY99" fmla="*/ 1807591 h 6226179"/>
              <a:gd name="connsiteX100" fmla="*/ 786793 w 5816813"/>
              <a:gd name="connsiteY100" fmla="*/ 1823005 h 6226179"/>
              <a:gd name="connsiteX101" fmla="*/ 908004 w 5816813"/>
              <a:gd name="connsiteY101" fmla="*/ 1755040 h 6226179"/>
              <a:gd name="connsiteX102" fmla="*/ 854748 w 5816813"/>
              <a:gd name="connsiteY102" fmla="*/ 1565180 h 622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816813" h="6226179">
                <a:moveTo>
                  <a:pt x="4017333" y="717429"/>
                </a:moveTo>
                <a:lnTo>
                  <a:pt x="4184079" y="437184"/>
                </a:lnTo>
                <a:cubicBezTo>
                  <a:pt x="4221912" y="369220"/>
                  <a:pt x="4305289" y="346105"/>
                  <a:pt x="4373244" y="383938"/>
                </a:cubicBezTo>
                <a:cubicBezTo>
                  <a:pt x="4441199" y="421771"/>
                  <a:pt x="4464324" y="505149"/>
                  <a:pt x="4426491" y="573104"/>
                </a:cubicBezTo>
                <a:lnTo>
                  <a:pt x="4259745" y="853348"/>
                </a:lnTo>
                <a:cubicBezTo>
                  <a:pt x="4237325" y="898893"/>
                  <a:pt x="4184079" y="921313"/>
                  <a:pt x="4138534" y="921313"/>
                </a:cubicBezTo>
                <a:cubicBezTo>
                  <a:pt x="4116114" y="921313"/>
                  <a:pt x="4092990" y="913601"/>
                  <a:pt x="4070579" y="905900"/>
                </a:cubicBezTo>
                <a:cubicBezTo>
                  <a:pt x="4001920" y="868762"/>
                  <a:pt x="3979500" y="786089"/>
                  <a:pt x="4017333" y="717429"/>
                </a:cubicBezTo>
                <a:close/>
                <a:moveTo>
                  <a:pt x="1565875" y="854053"/>
                </a:moveTo>
                <a:cubicBezTo>
                  <a:pt x="1588295" y="899597"/>
                  <a:pt x="1641541" y="922017"/>
                  <a:pt x="1687085" y="922017"/>
                </a:cubicBezTo>
                <a:cubicBezTo>
                  <a:pt x="1709505" y="922017"/>
                  <a:pt x="1732630" y="914306"/>
                  <a:pt x="1755050" y="906604"/>
                </a:cubicBezTo>
                <a:cubicBezTo>
                  <a:pt x="1823014" y="868771"/>
                  <a:pt x="1846129" y="785394"/>
                  <a:pt x="1808296" y="717439"/>
                </a:cubicBezTo>
                <a:lnTo>
                  <a:pt x="1641550" y="437194"/>
                </a:lnTo>
                <a:cubicBezTo>
                  <a:pt x="1603717" y="369230"/>
                  <a:pt x="1520340" y="346115"/>
                  <a:pt x="1452385" y="383948"/>
                </a:cubicBezTo>
                <a:cubicBezTo>
                  <a:pt x="1384430" y="421781"/>
                  <a:pt x="1361306" y="505158"/>
                  <a:pt x="1399139" y="573113"/>
                </a:cubicBezTo>
                <a:lnTo>
                  <a:pt x="1565875" y="854053"/>
                </a:lnTo>
                <a:close/>
                <a:moveTo>
                  <a:pt x="2912462" y="596923"/>
                </a:moveTo>
                <a:cubicBezTo>
                  <a:pt x="2988129" y="596923"/>
                  <a:pt x="3048381" y="536670"/>
                  <a:pt x="3048381" y="461004"/>
                </a:cubicBezTo>
                <a:lnTo>
                  <a:pt x="3048381" y="135919"/>
                </a:lnTo>
                <a:cubicBezTo>
                  <a:pt x="3048381" y="60253"/>
                  <a:pt x="2988129" y="0"/>
                  <a:pt x="2912462" y="0"/>
                </a:cubicBezTo>
                <a:cubicBezTo>
                  <a:pt x="2836796" y="0"/>
                  <a:pt x="2776543" y="60253"/>
                  <a:pt x="2776543" y="135919"/>
                </a:cubicBezTo>
                <a:lnTo>
                  <a:pt x="2776543" y="461004"/>
                </a:lnTo>
                <a:cubicBezTo>
                  <a:pt x="2768832" y="535975"/>
                  <a:pt x="2829085" y="596923"/>
                  <a:pt x="2912462" y="596923"/>
                </a:cubicBezTo>
                <a:close/>
                <a:moveTo>
                  <a:pt x="461004" y="2768137"/>
                </a:moveTo>
                <a:lnTo>
                  <a:pt x="135919" y="2768137"/>
                </a:lnTo>
                <a:cubicBezTo>
                  <a:pt x="60253" y="2768137"/>
                  <a:pt x="0" y="2828390"/>
                  <a:pt x="0" y="2904056"/>
                </a:cubicBezTo>
                <a:cubicBezTo>
                  <a:pt x="0" y="2979722"/>
                  <a:pt x="60253" y="3039975"/>
                  <a:pt x="135919" y="3039975"/>
                </a:cubicBezTo>
                <a:lnTo>
                  <a:pt x="461004" y="3039975"/>
                </a:lnTo>
                <a:cubicBezTo>
                  <a:pt x="536670" y="3039975"/>
                  <a:pt x="596923" y="2979722"/>
                  <a:pt x="596923" y="2904056"/>
                </a:cubicBezTo>
                <a:cubicBezTo>
                  <a:pt x="596923" y="2828390"/>
                  <a:pt x="536670" y="2768137"/>
                  <a:pt x="461004" y="2768137"/>
                </a:cubicBezTo>
                <a:close/>
                <a:moveTo>
                  <a:pt x="5689710" y="2768137"/>
                </a:moveTo>
                <a:lnTo>
                  <a:pt x="5364626" y="2768137"/>
                </a:lnTo>
                <a:cubicBezTo>
                  <a:pt x="5288959" y="2768137"/>
                  <a:pt x="5228706" y="2828390"/>
                  <a:pt x="5228706" y="2904056"/>
                </a:cubicBezTo>
                <a:cubicBezTo>
                  <a:pt x="5228706" y="2979722"/>
                  <a:pt x="5288959" y="3039975"/>
                  <a:pt x="5364626" y="3039975"/>
                </a:cubicBezTo>
                <a:lnTo>
                  <a:pt x="5689710" y="3039975"/>
                </a:lnTo>
                <a:cubicBezTo>
                  <a:pt x="5765376" y="3039975"/>
                  <a:pt x="5825629" y="2979722"/>
                  <a:pt x="5825629" y="2904056"/>
                </a:cubicBezTo>
                <a:cubicBezTo>
                  <a:pt x="5825629" y="2828390"/>
                  <a:pt x="5765376" y="2768137"/>
                  <a:pt x="5689710" y="2768137"/>
                </a:cubicBezTo>
                <a:close/>
                <a:moveTo>
                  <a:pt x="5439587" y="1451681"/>
                </a:moveTo>
                <a:cubicBezTo>
                  <a:pt x="5401754" y="1383716"/>
                  <a:pt x="5318376" y="1360601"/>
                  <a:pt x="5250422" y="1398434"/>
                </a:cubicBezTo>
                <a:lnTo>
                  <a:pt x="4970177" y="1565180"/>
                </a:lnTo>
                <a:cubicBezTo>
                  <a:pt x="4902222" y="1603013"/>
                  <a:pt x="4879098" y="1686390"/>
                  <a:pt x="4916931" y="1754345"/>
                </a:cubicBezTo>
                <a:cubicBezTo>
                  <a:pt x="4939351" y="1799890"/>
                  <a:pt x="4992597" y="1822310"/>
                  <a:pt x="5038141" y="1822310"/>
                </a:cubicBezTo>
                <a:cubicBezTo>
                  <a:pt x="5060561" y="1822310"/>
                  <a:pt x="5083686" y="1814598"/>
                  <a:pt x="5106096" y="1806896"/>
                </a:cubicBezTo>
                <a:lnTo>
                  <a:pt x="5386341" y="1640151"/>
                </a:lnTo>
                <a:cubicBezTo>
                  <a:pt x="5455000" y="1603013"/>
                  <a:pt x="5477420" y="1519635"/>
                  <a:pt x="5439587" y="1451681"/>
                </a:cubicBezTo>
                <a:close/>
                <a:moveTo>
                  <a:pt x="4698339" y="2889347"/>
                </a:moveTo>
                <a:cubicBezTo>
                  <a:pt x="4698339" y="3199723"/>
                  <a:pt x="4614961" y="3502388"/>
                  <a:pt x="4463629" y="3774931"/>
                </a:cubicBezTo>
                <a:cubicBezTo>
                  <a:pt x="4455927" y="3797351"/>
                  <a:pt x="4448215" y="3812764"/>
                  <a:pt x="4433497" y="3828177"/>
                </a:cubicBezTo>
                <a:lnTo>
                  <a:pt x="4418084" y="3850597"/>
                </a:lnTo>
                <a:cubicBezTo>
                  <a:pt x="4357831" y="3941677"/>
                  <a:pt x="4296873" y="4032061"/>
                  <a:pt x="4221207" y="4107727"/>
                </a:cubicBezTo>
                <a:cubicBezTo>
                  <a:pt x="3956376" y="4478356"/>
                  <a:pt x="3820456" y="4796434"/>
                  <a:pt x="3827463" y="5000317"/>
                </a:cubicBezTo>
                <a:lnTo>
                  <a:pt x="3827463" y="5008029"/>
                </a:lnTo>
                <a:cubicBezTo>
                  <a:pt x="3827463" y="5023442"/>
                  <a:pt x="3835175" y="5045862"/>
                  <a:pt x="3835175" y="5068282"/>
                </a:cubicBezTo>
                <a:lnTo>
                  <a:pt x="3835175" y="5719156"/>
                </a:lnTo>
                <a:cubicBezTo>
                  <a:pt x="3835175" y="6006407"/>
                  <a:pt x="3600465" y="6233406"/>
                  <a:pt x="3320925" y="6233406"/>
                </a:cubicBezTo>
                <a:lnTo>
                  <a:pt x="2481590" y="6233406"/>
                </a:lnTo>
                <a:cubicBezTo>
                  <a:pt x="2194338" y="6233406"/>
                  <a:pt x="1967340" y="5998696"/>
                  <a:pt x="1967340" y="5719156"/>
                </a:cubicBezTo>
                <a:lnTo>
                  <a:pt x="1967340" y="5068282"/>
                </a:lnTo>
                <a:cubicBezTo>
                  <a:pt x="1967340" y="5052869"/>
                  <a:pt x="1967340" y="5045862"/>
                  <a:pt x="1967340" y="5030449"/>
                </a:cubicBezTo>
                <a:cubicBezTo>
                  <a:pt x="1967340" y="5022738"/>
                  <a:pt x="1967340" y="5008029"/>
                  <a:pt x="1967340" y="5000327"/>
                </a:cubicBezTo>
                <a:cubicBezTo>
                  <a:pt x="1975051" y="4803450"/>
                  <a:pt x="1838427" y="4493084"/>
                  <a:pt x="1589009" y="4130157"/>
                </a:cubicBezTo>
                <a:cubicBezTo>
                  <a:pt x="1505631" y="4039077"/>
                  <a:pt x="1422263" y="3940991"/>
                  <a:pt x="1362010" y="3827492"/>
                </a:cubicBezTo>
                <a:cubicBezTo>
                  <a:pt x="1354308" y="3812079"/>
                  <a:pt x="1346597" y="3805072"/>
                  <a:pt x="1339590" y="3789659"/>
                </a:cubicBezTo>
                <a:cubicBezTo>
                  <a:pt x="1180547" y="3517116"/>
                  <a:pt x="1097179" y="3206749"/>
                  <a:pt x="1097179" y="2897068"/>
                </a:cubicBezTo>
                <a:cubicBezTo>
                  <a:pt x="1097179" y="1905697"/>
                  <a:pt x="1907096" y="1096484"/>
                  <a:pt x="2897763" y="1096484"/>
                </a:cubicBezTo>
                <a:cubicBezTo>
                  <a:pt x="3888421" y="1088763"/>
                  <a:pt x="4698339" y="1897976"/>
                  <a:pt x="4698339" y="2889347"/>
                </a:cubicBezTo>
                <a:close/>
                <a:moveTo>
                  <a:pt x="3555625" y="5143929"/>
                </a:moveTo>
                <a:lnTo>
                  <a:pt x="2246880" y="5143929"/>
                </a:lnTo>
                <a:lnTo>
                  <a:pt x="2246880" y="5401059"/>
                </a:lnTo>
                <a:lnTo>
                  <a:pt x="3555625" y="5401059"/>
                </a:lnTo>
                <a:lnTo>
                  <a:pt x="3555625" y="5143929"/>
                </a:lnTo>
                <a:lnTo>
                  <a:pt x="3555625" y="5143929"/>
                </a:lnTo>
                <a:close/>
                <a:moveTo>
                  <a:pt x="3555625" y="5734550"/>
                </a:moveTo>
                <a:lnTo>
                  <a:pt x="3555625" y="5681304"/>
                </a:lnTo>
                <a:lnTo>
                  <a:pt x="2246880" y="5681304"/>
                </a:lnTo>
                <a:lnTo>
                  <a:pt x="2246880" y="5734550"/>
                </a:lnTo>
                <a:cubicBezTo>
                  <a:pt x="2262293" y="5855761"/>
                  <a:pt x="2360379" y="5946135"/>
                  <a:pt x="2481590" y="5946135"/>
                </a:cubicBezTo>
                <a:lnTo>
                  <a:pt x="3321629" y="5946135"/>
                </a:lnTo>
                <a:cubicBezTo>
                  <a:pt x="3442126" y="5946135"/>
                  <a:pt x="3540916" y="5855761"/>
                  <a:pt x="3555625" y="5734550"/>
                </a:cubicBezTo>
                <a:close/>
                <a:moveTo>
                  <a:pt x="4418084" y="2889347"/>
                </a:moveTo>
                <a:cubicBezTo>
                  <a:pt x="4418084" y="2049308"/>
                  <a:pt x="3737088" y="1368303"/>
                  <a:pt x="2897040" y="1368303"/>
                </a:cubicBezTo>
                <a:cubicBezTo>
                  <a:pt x="2056991" y="1368303"/>
                  <a:pt x="1376005" y="2049308"/>
                  <a:pt x="1376005" y="2889347"/>
                </a:cubicBezTo>
                <a:cubicBezTo>
                  <a:pt x="1376005" y="3161890"/>
                  <a:pt x="1451671" y="3426722"/>
                  <a:pt x="1587590" y="3661432"/>
                </a:cubicBezTo>
                <a:lnTo>
                  <a:pt x="1587590" y="3661432"/>
                </a:lnTo>
                <a:cubicBezTo>
                  <a:pt x="1587590" y="3661432"/>
                  <a:pt x="1587590" y="3661432"/>
                  <a:pt x="1587590" y="3669134"/>
                </a:cubicBezTo>
                <a:cubicBezTo>
                  <a:pt x="1647843" y="3767220"/>
                  <a:pt x="1716503" y="3858299"/>
                  <a:pt x="1792169" y="3941677"/>
                </a:cubicBezTo>
                <a:cubicBezTo>
                  <a:pt x="1799880" y="3949388"/>
                  <a:pt x="1799880" y="3949388"/>
                  <a:pt x="1807582" y="3957090"/>
                </a:cubicBezTo>
                <a:cubicBezTo>
                  <a:pt x="2057000" y="4313001"/>
                  <a:pt x="2201326" y="4615665"/>
                  <a:pt x="2239159" y="4865093"/>
                </a:cubicBezTo>
                <a:lnTo>
                  <a:pt x="3563336" y="4865093"/>
                </a:lnTo>
                <a:cubicBezTo>
                  <a:pt x="3608880" y="4554717"/>
                  <a:pt x="3820466" y="4199511"/>
                  <a:pt x="4009631" y="3934670"/>
                </a:cubicBezTo>
                <a:cubicBezTo>
                  <a:pt x="4009631" y="3926959"/>
                  <a:pt x="4017343" y="3926959"/>
                  <a:pt x="4025045" y="3919257"/>
                </a:cubicBezTo>
                <a:cubicBezTo>
                  <a:pt x="4093009" y="3851292"/>
                  <a:pt x="4153957" y="3767924"/>
                  <a:pt x="4198797" y="3684547"/>
                </a:cubicBezTo>
                <a:cubicBezTo>
                  <a:pt x="4198797" y="3676835"/>
                  <a:pt x="4206508" y="3676835"/>
                  <a:pt x="4206508" y="3669134"/>
                </a:cubicBezTo>
                <a:cubicBezTo>
                  <a:pt x="4206508" y="3661422"/>
                  <a:pt x="4214220" y="3661432"/>
                  <a:pt x="4214220" y="3653720"/>
                </a:cubicBezTo>
                <a:cubicBezTo>
                  <a:pt x="4350129" y="3426722"/>
                  <a:pt x="4418084" y="3161890"/>
                  <a:pt x="4418084" y="2889347"/>
                </a:cubicBezTo>
                <a:close/>
                <a:moveTo>
                  <a:pt x="854748" y="1565180"/>
                </a:moveTo>
                <a:lnTo>
                  <a:pt x="574503" y="1398434"/>
                </a:lnTo>
                <a:cubicBezTo>
                  <a:pt x="506539" y="1360601"/>
                  <a:pt x="423171" y="1383021"/>
                  <a:pt x="385338" y="1451681"/>
                </a:cubicBezTo>
                <a:cubicBezTo>
                  <a:pt x="347505" y="1519645"/>
                  <a:pt x="369925" y="1603013"/>
                  <a:pt x="438584" y="1640846"/>
                </a:cubicBezTo>
                <a:lnTo>
                  <a:pt x="718829" y="1807591"/>
                </a:lnTo>
                <a:cubicBezTo>
                  <a:pt x="741249" y="1823005"/>
                  <a:pt x="764373" y="1823005"/>
                  <a:pt x="786793" y="1823005"/>
                </a:cubicBezTo>
                <a:cubicBezTo>
                  <a:pt x="832337" y="1823005"/>
                  <a:pt x="884879" y="1800585"/>
                  <a:pt x="908004" y="1755040"/>
                </a:cubicBezTo>
                <a:cubicBezTo>
                  <a:pt x="945132" y="1686390"/>
                  <a:pt x="922712" y="1603013"/>
                  <a:pt x="854748" y="1565180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 dirty="0"/>
          </a:p>
        </p:txBody>
      </p:sp>
      <p:sp>
        <p:nvSpPr>
          <p:cNvPr id="11" name="Rectángulo 15">
            <a:extLst>
              <a:ext uri="{FF2B5EF4-FFF2-40B4-BE49-F238E27FC236}">
                <a16:creationId xmlns:a16="http://schemas.microsoft.com/office/drawing/2014/main" id="{EFECF890-57B4-16DC-14FF-F8E8DE029B3E}"/>
              </a:ext>
            </a:extLst>
          </p:cNvPr>
          <p:cNvSpPr/>
          <p:nvPr/>
        </p:nvSpPr>
        <p:spPr>
          <a:xfrm>
            <a:off x="2990716" y="4996627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ייחודי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ángulo 15">
            <a:extLst>
              <a:ext uri="{FF2B5EF4-FFF2-40B4-BE49-F238E27FC236}">
                <a16:creationId xmlns:a16="http://schemas.microsoft.com/office/drawing/2014/main" id="{AB04E8F5-DDED-ABFF-526D-3ACFDBCF4E5C}"/>
              </a:ext>
            </a:extLst>
          </p:cNvPr>
          <p:cNvSpPr/>
          <p:nvPr/>
        </p:nvSpPr>
        <p:spPr>
          <a:xfrm>
            <a:off x="1670821" y="5046584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תורם לשיווק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8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מציין מיקום של תמונה 8" descr="תמונה שמכילה טקסט, צילום מסך, פרסום אונליין, אתר&#10;&#10;התיאור נוצר באופן אוטומטי">
            <a:extLst>
              <a:ext uri="{FF2B5EF4-FFF2-40B4-BE49-F238E27FC236}">
                <a16:creationId xmlns:a16="http://schemas.microsoft.com/office/drawing/2014/main" id="{47FC3057-FA0F-AC3C-1DD4-78E593D263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356" b="4551"/>
          <a:stretch/>
        </p:blipFill>
        <p:spPr>
          <a:xfrm>
            <a:off x="7567499" y="2770630"/>
            <a:ext cx="1903013" cy="3172969"/>
          </a:xfrm>
        </p:spPr>
      </p:pic>
      <p:pic>
        <p:nvPicPr>
          <p:cNvPr id="7" name="מציין מיקום של תמונה 6" descr="תמונה שמכילה טקסט, צילום מסך, פרסום אונליין, עיצוב&#10;&#10;התיאור נוצר באופן אוטומטי">
            <a:extLst>
              <a:ext uri="{FF2B5EF4-FFF2-40B4-BE49-F238E27FC236}">
                <a16:creationId xmlns:a16="http://schemas.microsoft.com/office/drawing/2014/main" id="{0CB5B034-5C56-265B-00E3-567BE1B6340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10949" b="4470"/>
          <a:stretch/>
        </p:blipFill>
        <p:spPr>
          <a:xfrm>
            <a:off x="2799972" y="2770631"/>
            <a:ext cx="1824529" cy="3172969"/>
          </a:xfrm>
        </p:spPr>
      </p:pic>
      <p:pic>
        <p:nvPicPr>
          <p:cNvPr id="5" name="מציין מיקום של תמונה 4" descr="תמונה שמכילה טקסט, צילום מסך, פרסום אונליין, אתר&#10;&#10;התיאור נוצר באופן אוטומטי">
            <a:extLst>
              <a:ext uri="{FF2B5EF4-FFF2-40B4-BE49-F238E27FC236}">
                <a16:creationId xmlns:a16="http://schemas.microsoft.com/office/drawing/2014/main" id="{449DCAA4-6399-2A41-E5EC-09674BFDD9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t="13036" b="4800"/>
          <a:stretch/>
        </p:blipFill>
        <p:spPr>
          <a:xfrm>
            <a:off x="5198776" y="2609585"/>
            <a:ext cx="1894974" cy="3334016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8D553DC-C012-1740-93E1-8087C1BDD26A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מסכי פתיחה למשתמשים חדשים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715B519-ACF3-E04A-BA84-401DED7823C0}"/>
              </a:ext>
            </a:extLst>
          </p:cNvPr>
          <p:cNvSpPr/>
          <p:nvPr/>
        </p:nvSpPr>
        <p:spPr>
          <a:xfrm>
            <a:off x="0" y="130135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מסך זה מסייע למשתמש לקבל הבנה בסיס לגבי מהות האפליקציה</a:t>
            </a: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7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מציין מיקום של תמונה 8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F9E2EABD-CCC5-77CB-EC38-BB3B2CF8C8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6452" b="6452"/>
          <a:stretch>
            <a:fillRect/>
          </a:stretch>
        </p:blipFill>
        <p:spPr>
          <a:xfrm>
            <a:off x="405109" y="49786"/>
            <a:ext cx="1840488" cy="3295024"/>
          </a:xfrm>
        </p:spPr>
      </p:pic>
      <p:pic>
        <p:nvPicPr>
          <p:cNvPr id="13" name="מציין מיקום של תמונה 12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36B2A37B-7C30-EAB6-9B31-B17B532F4C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6452" b="6452"/>
          <a:stretch>
            <a:fillRect/>
          </a:stretch>
        </p:blipFill>
        <p:spPr>
          <a:xfrm>
            <a:off x="2571962" y="1932869"/>
            <a:ext cx="1840488" cy="3295024"/>
          </a:xfr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CB8E2E62-B315-4DC5-2BC1-4C6B7614D601}"/>
              </a:ext>
            </a:extLst>
          </p:cNvPr>
          <p:cNvSpPr/>
          <p:nvPr/>
        </p:nvSpPr>
        <p:spPr>
          <a:xfrm>
            <a:off x="5275793" y="822642"/>
            <a:ext cx="6511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/>
            <a:r>
              <a:rPr lang="he-IL" sz="4800" b="1" dirty="0">
                <a:cs typeface="Arial" panose="020B0604020202020204" pitchFamily="34" charset="0"/>
              </a:rPr>
              <a:t>מסך הרשמה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7" name="Rectángulo 7">
            <a:extLst>
              <a:ext uri="{FF2B5EF4-FFF2-40B4-BE49-F238E27FC236}">
                <a16:creationId xmlns:a16="http://schemas.microsoft.com/office/drawing/2014/main" id="{0E55993D-F1DA-E98E-0ACD-58A9C98E71D3}"/>
              </a:ext>
            </a:extLst>
          </p:cNvPr>
          <p:cNvSpPr/>
          <p:nvPr/>
        </p:nvSpPr>
        <p:spPr>
          <a:xfrm>
            <a:off x="6096000" y="2198626"/>
            <a:ext cx="51191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endParaRPr lang="he-IL" sz="1600" dirty="0"/>
          </a:p>
          <a:p>
            <a:pPr algn="r" rtl="1" fontAlgn="base"/>
            <a:endParaRPr lang="he-IL" sz="1600" dirty="0"/>
          </a:p>
          <a:p>
            <a:pPr algn="r" rtl="1" fontAlgn="base"/>
            <a:r>
              <a:rPr lang="he-IL" sz="1600" dirty="0"/>
              <a:t>ממשק פשוט ואינטואיטיבי להרשמה למשתמש או מנהל חדש.</a:t>
            </a:r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כל מה שצריך זה להכניס את הפרטים הנדרשים כמו שם , ת״ז , כתובת , כתובת מייל , טלפון , וסיסמה במהירות ובקלות.</a:t>
            </a:r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על מנת לסיים את תהליך ההרשמה עלייך לקרוא את תנאי השימוש ולאשר אותם.</a:t>
            </a:r>
          </a:p>
          <a:p>
            <a:pPr algn="r" rtl="1" fontAlgn="base"/>
            <a:endParaRPr lang="he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1" fontAlgn="base"/>
            <a:endParaRPr lang="he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r" rtl="1" fontAlgn="base">
              <a:buFont typeface="Arial" panose="020B0604020202020204" pitchFamily="34" charset="0"/>
              <a:buChar char="•"/>
            </a:pPr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חשוב לציין </a:t>
            </a:r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כי בעת ההרשמה קיימות מספר בדיקות לנתונים המוזנים כמו מספר תעודת זהות תקין , מספר פלאפון תקין ועוד. </a:t>
            </a:r>
          </a:p>
        </p:txBody>
      </p:sp>
      <p:pic>
        <p:nvPicPr>
          <p:cNvPr id="17" name="מציין מיקום של תמונה 16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ADE4724A-B783-C2B5-637A-3A19B8E61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t="11002" b="3679"/>
          <a:stretch/>
        </p:blipFill>
        <p:spPr>
          <a:xfrm>
            <a:off x="405109" y="3580381"/>
            <a:ext cx="1840488" cy="3227833"/>
          </a:xfrm>
        </p:spPr>
      </p:pic>
      <p:cxnSp>
        <p:nvCxnSpPr>
          <p:cNvPr id="18" name="Conector angular 5">
            <a:extLst>
              <a:ext uri="{FF2B5EF4-FFF2-40B4-BE49-F238E27FC236}">
                <a16:creationId xmlns:a16="http://schemas.microsoft.com/office/drawing/2014/main" id="{A9B0CAB1-E3D7-406A-2225-C1770A40A8D4}"/>
              </a:ext>
            </a:extLst>
          </p:cNvPr>
          <p:cNvCxnSpPr>
            <a:cxnSpLocks/>
          </p:cNvCxnSpPr>
          <p:nvPr/>
        </p:nvCxnSpPr>
        <p:spPr>
          <a:xfrm rot="10800000">
            <a:off x="4412450" y="3580382"/>
            <a:ext cx="1247686" cy="552707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5">
            <a:extLst>
              <a:ext uri="{FF2B5EF4-FFF2-40B4-BE49-F238E27FC236}">
                <a16:creationId xmlns:a16="http://schemas.microsoft.com/office/drawing/2014/main" id="{47FB2A25-8775-5B00-4C3A-9291501D7154}"/>
              </a:ext>
            </a:extLst>
          </p:cNvPr>
          <p:cNvCxnSpPr>
            <a:cxnSpLocks/>
          </p:cNvCxnSpPr>
          <p:nvPr/>
        </p:nvCxnSpPr>
        <p:spPr>
          <a:xfrm rot="10800000">
            <a:off x="2245598" y="940668"/>
            <a:ext cx="1246609" cy="297472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7">
            <a:extLst>
              <a:ext uri="{FF2B5EF4-FFF2-40B4-BE49-F238E27FC236}">
                <a16:creationId xmlns:a16="http://schemas.microsoft.com/office/drawing/2014/main" id="{591073F6-9164-8705-469E-9C1478130B0F}"/>
              </a:ext>
            </a:extLst>
          </p:cNvPr>
          <p:cNvSpPr/>
          <p:nvPr/>
        </p:nvSpPr>
        <p:spPr>
          <a:xfrm>
            <a:off x="5275793" y="3963813"/>
            <a:ext cx="1601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400" dirty="0"/>
              <a:t>רישום מנהל</a:t>
            </a:r>
            <a:endParaRPr lang="he-I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ángulo 7">
            <a:extLst>
              <a:ext uri="{FF2B5EF4-FFF2-40B4-BE49-F238E27FC236}">
                <a16:creationId xmlns:a16="http://schemas.microsoft.com/office/drawing/2014/main" id="{5CB338B7-C0C1-DDFC-810A-C16404F254C9}"/>
              </a:ext>
            </a:extLst>
          </p:cNvPr>
          <p:cNvSpPr/>
          <p:nvPr/>
        </p:nvSpPr>
        <p:spPr>
          <a:xfrm>
            <a:off x="3360257" y="1029957"/>
            <a:ext cx="1601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400" dirty="0"/>
              <a:t>רישום משתמש</a:t>
            </a:r>
            <a:endParaRPr lang="he-I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94">
            <a:extLst>
              <a:ext uri="{FF2B5EF4-FFF2-40B4-BE49-F238E27FC236}">
                <a16:creationId xmlns:a16="http://schemas.microsoft.com/office/drawing/2014/main" id="{960333A9-4631-1F7B-B2DE-EB5B14B32549}"/>
              </a:ext>
            </a:extLst>
          </p:cNvPr>
          <p:cNvSpPr/>
          <p:nvPr/>
        </p:nvSpPr>
        <p:spPr>
          <a:xfrm>
            <a:off x="5794512" y="3948424"/>
            <a:ext cx="1111138" cy="338554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sp>
        <p:nvSpPr>
          <p:cNvPr id="27" name="Rectangle: Rounded Corners 94">
            <a:extLst>
              <a:ext uri="{FF2B5EF4-FFF2-40B4-BE49-F238E27FC236}">
                <a16:creationId xmlns:a16="http://schemas.microsoft.com/office/drawing/2014/main" id="{0C6C98FE-2888-A1D8-24CD-8391481FC3E5}"/>
              </a:ext>
            </a:extLst>
          </p:cNvPr>
          <p:cNvSpPr/>
          <p:nvPr/>
        </p:nvSpPr>
        <p:spPr>
          <a:xfrm>
            <a:off x="3632465" y="1045587"/>
            <a:ext cx="1403827" cy="338554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cxnSp>
        <p:nvCxnSpPr>
          <p:cNvPr id="28" name="Conector angular 5">
            <a:extLst>
              <a:ext uri="{FF2B5EF4-FFF2-40B4-BE49-F238E27FC236}">
                <a16:creationId xmlns:a16="http://schemas.microsoft.com/office/drawing/2014/main" id="{E16B04AD-DB8C-6ADC-4694-24612E986A35}"/>
              </a:ext>
            </a:extLst>
          </p:cNvPr>
          <p:cNvCxnSpPr>
            <a:cxnSpLocks/>
          </p:cNvCxnSpPr>
          <p:nvPr/>
        </p:nvCxnSpPr>
        <p:spPr>
          <a:xfrm rot="10800000">
            <a:off x="2245598" y="5428938"/>
            <a:ext cx="1594882" cy="642679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7">
            <a:extLst>
              <a:ext uri="{FF2B5EF4-FFF2-40B4-BE49-F238E27FC236}">
                <a16:creationId xmlns:a16="http://schemas.microsoft.com/office/drawing/2014/main" id="{25E81D81-F80E-880A-2597-F86E4171FE7D}"/>
              </a:ext>
            </a:extLst>
          </p:cNvPr>
          <p:cNvSpPr/>
          <p:nvPr/>
        </p:nvSpPr>
        <p:spPr>
          <a:xfrm>
            <a:off x="3840481" y="5866081"/>
            <a:ext cx="1954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400" dirty="0"/>
              <a:t>בחירת סוג המשתמש</a:t>
            </a:r>
            <a:endParaRPr lang="he-I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94">
            <a:extLst>
              <a:ext uri="{FF2B5EF4-FFF2-40B4-BE49-F238E27FC236}">
                <a16:creationId xmlns:a16="http://schemas.microsoft.com/office/drawing/2014/main" id="{3E7981F0-A988-2004-7551-21F6623549BF}"/>
              </a:ext>
            </a:extLst>
          </p:cNvPr>
          <p:cNvSpPr/>
          <p:nvPr/>
        </p:nvSpPr>
        <p:spPr>
          <a:xfrm>
            <a:off x="4026659" y="5866081"/>
            <a:ext cx="1840489" cy="338554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0061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3107958" y="-1454610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3016661" y="321806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מבוא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61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מציין מיקום של תמונה 18" descr="תמונה שמכילה טקסט, צילום מסך, מערכת הפעלה, תוכנה&#10;&#10;התיאור נוצר באופן אוטומטי">
            <a:extLst>
              <a:ext uri="{FF2B5EF4-FFF2-40B4-BE49-F238E27FC236}">
                <a16:creationId xmlns:a16="http://schemas.microsoft.com/office/drawing/2014/main" id="{D97A0E8B-73D2-7A86-4943-CE63DF74C2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6425" b="6425"/>
          <a:stretch>
            <a:fillRect/>
          </a:stretch>
        </p:blipFill>
        <p:spPr>
          <a:xfrm>
            <a:off x="546100" y="1684338"/>
            <a:ext cx="2290763" cy="4103687"/>
          </a:xfrm>
        </p:spPr>
      </p:pic>
      <p:pic>
        <p:nvPicPr>
          <p:cNvPr id="21" name="מציין מיקום של תמונה 20" descr="תמונה שמכילה טקסט, חשמל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AF67EA0B-10DE-0758-E72D-EA429C9CC66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6455" b="6455"/>
          <a:stretch>
            <a:fillRect/>
          </a:stretch>
        </p:blipFill>
        <p:spPr>
          <a:xfrm>
            <a:off x="3387725" y="395288"/>
            <a:ext cx="2292350" cy="4103687"/>
          </a:xfrm>
        </p:spPr>
      </p:pic>
      <p:sp>
        <p:nvSpPr>
          <p:cNvPr id="4" name="Forma libre 22">
            <a:extLst>
              <a:ext uri="{FF2B5EF4-FFF2-40B4-BE49-F238E27FC236}">
                <a16:creationId xmlns:a16="http://schemas.microsoft.com/office/drawing/2014/main" id="{7FD9407D-5E35-42FE-AE11-3143878ECB80}"/>
              </a:ext>
            </a:extLst>
          </p:cNvPr>
          <p:cNvSpPr/>
          <p:nvPr/>
        </p:nvSpPr>
        <p:spPr>
          <a:xfrm>
            <a:off x="9477701" y="5778516"/>
            <a:ext cx="301191" cy="334218"/>
          </a:xfrm>
          <a:custGeom>
            <a:avLst/>
            <a:gdLst>
              <a:gd name="connsiteX0" fmla="*/ 5799305 w 5816917"/>
              <a:gd name="connsiteY0" fmla="*/ 4843227 h 6454779"/>
              <a:gd name="connsiteX1" fmla="*/ 5243795 w 5816917"/>
              <a:gd name="connsiteY1" fmla="*/ 3578690 h 6454779"/>
              <a:gd name="connsiteX2" fmla="*/ 5767888 w 5816917"/>
              <a:gd name="connsiteY2" fmla="*/ 2275596 h 6454779"/>
              <a:gd name="connsiteX3" fmla="*/ 5752180 w 5816917"/>
              <a:gd name="connsiteY3" fmla="*/ 2036397 h 6454779"/>
              <a:gd name="connsiteX4" fmla="*/ 5536545 w 5816917"/>
              <a:gd name="connsiteY4" fmla="*/ 1928580 h 6454779"/>
              <a:gd name="connsiteX5" fmla="*/ 4241305 w 5816917"/>
              <a:gd name="connsiteY5" fmla="*/ 1928580 h 6454779"/>
              <a:gd name="connsiteX6" fmla="*/ 4241305 w 5816917"/>
              <a:gd name="connsiteY6" fmla="*/ 1180282 h 6454779"/>
              <a:gd name="connsiteX7" fmla="*/ 3924992 w 5816917"/>
              <a:gd name="connsiteY7" fmla="*/ 863969 h 6454779"/>
              <a:gd name="connsiteX8" fmla="*/ 1635116 w 5816917"/>
              <a:gd name="connsiteY8" fmla="*/ 863969 h 6454779"/>
              <a:gd name="connsiteX9" fmla="*/ 1635116 w 5816917"/>
              <a:gd name="connsiteY9" fmla="*/ 817558 h 6454779"/>
              <a:gd name="connsiteX10" fmla="*/ 817558 w 5816917"/>
              <a:gd name="connsiteY10" fmla="*/ 0 h 6454779"/>
              <a:gd name="connsiteX11" fmla="*/ 0 w 5816917"/>
              <a:gd name="connsiteY11" fmla="*/ 817558 h 6454779"/>
              <a:gd name="connsiteX12" fmla="*/ 231344 w 5816917"/>
              <a:gd name="connsiteY12" fmla="*/ 1388063 h 6454779"/>
              <a:gd name="connsiteX13" fmla="*/ 223490 w 5816917"/>
              <a:gd name="connsiteY13" fmla="*/ 1473032 h 6454779"/>
              <a:gd name="connsiteX14" fmla="*/ 223490 w 5816917"/>
              <a:gd name="connsiteY14" fmla="*/ 5868566 h 6454779"/>
              <a:gd name="connsiteX15" fmla="*/ 817558 w 5816917"/>
              <a:gd name="connsiteY15" fmla="*/ 6462634 h 6454779"/>
              <a:gd name="connsiteX16" fmla="*/ 1411626 w 5816917"/>
              <a:gd name="connsiteY16" fmla="*/ 5868566 h 6454779"/>
              <a:gd name="connsiteX17" fmla="*/ 1411626 w 5816917"/>
              <a:gd name="connsiteY17" fmla="*/ 4172758 h 6454779"/>
              <a:gd name="connsiteX18" fmla="*/ 2876090 w 5816917"/>
              <a:gd name="connsiteY18" fmla="*/ 4172758 h 6454779"/>
              <a:gd name="connsiteX19" fmla="*/ 2876090 w 5816917"/>
              <a:gd name="connsiteY19" fmla="*/ 4882498 h 6454779"/>
              <a:gd name="connsiteX20" fmla="*/ 2876090 w 5816917"/>
              <a:gd name="connsiteY20" fmla="*/ 4921056 h 6454779"/>
              <a:gd name="connsiteX21" fmla="*/ 3192403 w 5816917"/>
              <a:gd name="connsiteY21" fmla="*/ 5237368 h 6454779"/>
              <a:gd name="connsiteX22" fmla="*/ 5567962 w 5816917"/>
              <a:gd name="connsiteY22" fmla="*/ 5237368 h 6454779"/>
              <a:gd name="connsiteX23" fmla="*/ 5598665 w 5816917"/>
              <a:gd name="connsiteY23" fmla="*/ 5237368 h 6454779"/>
              <a:gd name="connsiteX24" fmla="*/ 5807160 w 5816917"/>
              <a:gd name="connsiteY24" fmla="*/ 5090994 h 6454779"/>
              <a:gd name="connsiteX25" fmla="*/ 5799305 w 5816917"/>
              <a:gd name="connsiteY25" fmla="*/ 4843227 h 6454779"/>
              <a:gd name="connsiteX26" fmla="*/ 825412 w 5816917"/>
              <a:gd name="connsiteY26" fmla="*/ 286324 h 6454779"/>
              <a:gd name="connsiteX27" fmla="*/ 1357360 w 5816917"/>
              <a:gd name="connsiteY27" fmla="*/ 818272 h 6454779"/>
              <a:gd name="connsiteX28" fmla="*/ 1334511 w 5816917"/>
              <a:gd name="connsiteY28" fmla="*/ 972501 h 6454779"/>
              <a:gd name="connsiteX29" fmla="*/ 1303808 w 5816917"/>
              <a:gd name="connsiteY29" fmla="*/ 1049616 h 6454779"/>
              <a:gd name="connsiteX30" fmla="*/ 1303808 w 5816917"/>
              <a:gd name="connsiteY30" fmla="*/ 1057470 h 6454779"/>
              <a:gd name="connsiteX31" fmla="*/ 1210985 w 5816917"/>
              <a:gd name="connsiteY31" fmla="*/ 1188851 h 6454779"/>
              <a:gd name="connsiteX32" fmla="*/ 1210985 w 5816917"/>
              <a:gd name="connsiteY32" fmla="*/ 1188851 h 6454779"/>
              <a:gd name="connsiteX33" fmla="*/ 1156720 w 5816917"/>
              <a:gd name="connsiteY33" fmla="*/ 1243116 h 6454779"/>
              <a:gd name="connsiteX34" fmla="*/ 1102454 w 5816917"/>
              <a:gd name="connsiteY34" fmla="*/ 1281674 h 6454779"/>
              <a:gd name="connsiteX35" fmla="*/ 1086745 w 5816917"/>
              <a:gd name="connsiteY35" fmla="*/ 1289528 h 6454779"/>
              <a:gd name="connsiteX36" fmla="*/ 492677 w 5816917"/>
              <a:gd name="connsiteY36" fmla="*/ 1243116 h 6454779"/>
              <a:gd name="connsiteX37" fmla="*/ 292036 w 5816917"/>
              <a:gd name="connsiteY37" fmla="*/ 826840 h 6454779"/>
              <a:gd name="connsiteX38" fmla="*/ 825412 w 5816917"/>
              <a:gd name="connsiteY38" fmla="*/ 286324 h 6454779"/>
              <a:gd name="connsiteX39" fmla="*/ 1133871 w 5816917"/>
              <a:gd name="connsiteY39" fmla="*/ 5869280 h 6454779"/>
              <a:gd name="connsiteX40" fmla="*/ 825412 w 5816917"/>
              <a:gd name="connsiteY40" fmla="*/ 6177739 h 6454779"/>
              <a:gd name="connsiteX41" fmla="*/ 516954 w 5816917"/>
              <a:gd name="connsiteY41" fmla="*/ 5869280 h 6454779"/>
              <a:gd name="connsiteX42" fmla="*/ 516954 w 5816917"/>
              <a:gd name="connsiteY42" fmla="*/ 1573710 h 6454779"/>
              <a:gd name="connsiteX43" fmla="*/ 539802 w 5816917"/>
              <a:gd name="connsiteY43" fmla="*/ 1581564 h 6454779"/>
              <a:gd name="connsiteX44" fmla="*/ 594068 w 5816917"/>
              <a:gd name="connsiteY44" fmla="*/ 1597272 h 6454779"/>
              <a:gd name="connsiteX45" fmla="*/ 601923 w 5816917"/>
              <a:gd name="connsiteY45" fmla="*/ 1597272 h 6454779"/>
              <a:gd name="connsiteX46" fmla="*/ 601923 w 5816917"/>
              <a:gd name="connsiteY46" fmla="*/ 1597272 h 6454779"/>
              <a:gd name="connsiteX47" fmla="*/ 601923 w 5816917"/>
              <a:gd name="connsiteY47" fmla="*/ 1597272 h 6454779"/>
              <a:gd name="connsiteX48" fmla="*/ 701886 w 5816917"/>
              <a:gd name="connsiteY48" fmla="*/ 1620121 h 6454779"/>
              <a:gd name="connsiteX49" fmla="*/ 709740 w 5816917"/>
              <a:gd name="connsiteY49" fmla="*/ 1620121 h 6454779"/>
              <a:gd name="connsiteX50" fmla="*/ 717594 w 5816917"/>
              <a:gd name="connsiteY50" fmla="*/ 1620121 h 6454779"/>
              <a:gd name="connsiteX51" fmla="*/ 717594 w 5816917"/>
              <a:gd name="connsiteY51" fmla="*/ 1620121 h 6454779"/>
              <a:gd name="connsiteX52" fmla="*/ 717594 w 5816917"/>
              <a:gd name="connsiteY52" fmla="*/ 1620121 h 6454779"/>
              <a:gd name="connsiteX53" fmla="*/ 725449 w 5816917"/>
              <a:gd name="connsiteY53" fmla="*/ 1620121 h 6454779"/>
              <a:gd name="connsiteX54" fmla="*/ 764006 w 5816917"/>
              <a:gd name="connsiteY54" fmla="*/ 1627975 h 6454779"/>
              <a:gd name="connsiteX55" fmla="*/ 833266 w 5816917"/>
              <a:gd name="connsiteY55" fmla="*/ 1627975 h 6454779"/>
              <a:gd name="connsiteX56" fmla="*/ 833266 w 5816917"/>
              <a:gd name="connsiteY56" fmla="*/ 1627975 h 6454779"/>
              <a:gd name="connsiteX57" fmla="*/ 833266 w 5816917"/>
              <a:gd name="connsiteY57" fmla="*/ 1627975 h 6454779"/>
              <a:gd name="connsiteX58" fmla="*/ 902527 w 5816917"/>
              <a:gd name="connsiteY58" fmla="*/ 1627975 h 6454779"/>
              <a:gd name="connsiteX59" fmla="*/ 941084 w 5816917"/>
              <a:gd name="connsiteY59" fmla="*/ 1620121 h 6454779"/>
              <a:gd name="connsiteX60" fmla="*/ 963933 w 5816917"/>
              <a:gd name="connsiteY60" fmla="*/ 1620121 h 6454779"/>
              <a:gd name="connsiteX61" fmla="*/ 963933 w 5816917"/>
              <a:gd name="connsiteY61" fmla="*/ 1620121 h 6454779"/>
              <a:gd name="connsiteX62" fmla="*/ 971787 w 5816917"/>
              <a:gd name="connsiteY62" fmla="*/ 1620121 h 6454779"/>
              <a:gd name="connsiteX63" fmla="*/ 987496 w 5816917"/>
              <a:gd name="connsiteY63" fmla="*/ 1620121 h 6454779"/>
              <a:gd name="connsiteX64" fmla="*/ 1018199 w 5816917"/>
              <a:gd name="connsiteY64" fmla="*/ 1612267 h 6454779"/>
              <a:gd name="connsiteX65" fmla="*/ 1048902 w 5816917"/>
              <a:gd name="connsiteY65" fmla="*/ 1604413 h 6454779"/>
              <a:gd name="connsiteX66" fmla="*/ 1064610 w 5816917"/>
              <a:gd name="connsiteY66" fmla="*/ 1596558 h 6454779"/>
              <a:gd name="connsiteX67" fmla="*/ 1064610 w 5816917"/>
              <a:gd name="connsiteY67" fmla="*/ 1596558 h 6454779"/>
              <a:gd name="connsiteX68" fmla="*/ 1087459 w 5816917"/>
              <a:gd name="connsiteY68" fmla="*/ 1588704 h 6454779"/>
              <a:gd name="connsiteX69" fmla="*/ 1087459 w 5816917"/>
              <a:gd name="connsiteY69" fmla="*/ 1588704 h 6454779"/>
              <a:gd name="connsiteX70" fmla="*/ 1087459 w 5816917"/>
              <a:gd name="connsiteY70" fmla="*/ 1588704 h 6454779"/>
              <a:gd name="connsiteX71" fmla="*/ 1095313 w 5816917"/>
              <a:gd name="connsiteY71" fmla="*/ 1588704 h 6454779"/>
              <a:gd name="connsiteX72" fmla="*/ 1103168 w 5816917"/>
              <a:gd name="connsiteY72" fmla="*/ 1588704 h 6454779"/>
              <a:gd name="connsiteX73" fmla="*/ 1126016 w 5816917"/>
              <a:gd name="connsiteY73" fmla="*/ 1580850 h 6454779"/>
              <a:gd name="connsiteX74" fmla="*/ 1141725 w 5816917"/>
              <a:gd name="connsiteY74" fmla="*/ 1572996 h 6454779"/>
              <a:gd name="connsiteX75" fmla="*/ 1141725 w 5816917"/>
              <a:gd name="connsiteY75" fmla="*/ 4024955 h 6454779"/>
              <a:gd name="connsiteX76" fmla="*/ 1141725 w 5816917"/>
              <a:gd name="connsiteY76" fmla="*/ 5867852 h 6454779"/>
              <a:gd name="connsiteX77" fmla="*/ 1133871 w 5816917"/>
              <a:gd name="connsiteY77" fmla="*/ 5867852 h 6454779"/>
              <a:gd name="connsiteX78" fmla="*/ 1133871 w 5816917"/>
              <a:gd name="connsiteY78" fmla="*/ 5869280 h 6454779"/>
              <a:gd name="connsiteX79" fmla="*/ 1418766 w 5816917"/>
              <a:gd name="connsiteY79" fmla="*/ 1473746 h 6454779"/>
              <a:gd name="connsiteX80" fmla="*/ 1410912 w 5816917"/>
              <a:gd name="connsiteY80" fmla="*/ 1388777 h 6454779"/>
              <a:gd name="connsiteX81" fmla="*/ 1433761 w 5816917"/>
              <a:gd name="connsiteY81" fmla="*/ 1358074 h 6454779"/>
              <a:gd name="connsiteX82" fmla="*/ 1449469 w 5816917"/>
              <a:gd name="connsiteY82" fmla="*/ 1335226 h 6454779"/>
              <a:gd name="connsiteX83" fmla="*/ 1534438 w 5816917"/>
              <a:gd name="connsiteY83" fmla="*/ 1211699 h 6454779"/>
              <a:gd name="connsiteX84" fmla="*/ 1550147 w 5816917"/>
              <a:gd name="connsiteY84" fmla="*/ 1188851 h 6454779"/>
              <a:gd name="connsiteX85" fmla="*/ 1565855 w 5816917"/>
              <a:gd name="connsiteY85" fmla="*/ 1158147 h 6454779"/>
              <a:gd name="connsiteX86" fmla="*/ 3925706 w 5816917"/>
              <a:gd name="connsiteY86" fmla="*/ 1158147 h 6454779"/>
              <a:gd name="connsiteX87" fmla="*/ 3956409 w 5816917"/>
              <a:gd name="connsiteY87" fmla="*/ 1188851 h 6454779"/>
              <a:gd name="connsiteX88" fmla="*/ 3956409 w 5816917"/>
              <a:gd name="connsiteY88" fmla="*/ 2075669 h 6454779"/>
              <a:gd name="connsiteX89" fmla="*/ 3956409 w 5816917"/>
              <a:gd name="connsiteY89" fmla="*/ 3865014 h 6454779"/>
              <a:gd name="connsiteX90" fmla="*/ 3925706 w 5816917"/>
              <a:gd name="connsiteY90" fmla="*/ 3895717 h 6454779"/>
              <a:gd name="connsiteX91" fmla="*/ 3023179 w 5816917"/>
              <a:gd name="connsiteY91" fmla="*/ 3895717 h 6454779"/>
              <a:gd name="connsiteX92" fmla="*/ 1418766 w 5816917"/>
              <a:gd name="connsiteY92" fmla="*/ 3895717 h 6454779"/>
              <a:gd name="connsiteX93" fmla="*/ 1418766 w 5816917"/>
              <a:gd name="connsiteY93" fmla="*/ 1473746 h 6454779"/>
              <a:gd name="connsiteX94" fmla="*/ 3678653 w 5816917"/>
              <a:gd name="connsiteY94" fmla="*/ 4172758 h 6454779"/>
              <a:gd name="connsiteX95" fmla="*/ 3169554 w 5816917"/>
              <a:gd name="connsiteY95" fmla="*/ 4728269 h 6454779"/>
              <a:gd name="connsiteX96" fmla="*/ 3169554 w 5816917"/>
              <a:gd name="connsiteY96" fmla="*/ 4172758 h 6454779"/>
              <a:gd name="connsiteX97" fmla="*/ 3678653 w 5816917"/>
              <a:gd name="connsiteY97" fmla="*/ 4172758 h 6454779"/>
              <a:gd name="connsiteX98" fmla="*/ 3678653 w 5816917"/>
              <a:gd name="connsiteY98" fmla="*/ 4172758 h 6454779"/>
              <a:gd name="connsiteX99" fmla="*/ 3346632 w 5816917"/>
              <a:gd name="connsiteY99" fmla="*/ 4943904 h 6454779"/>
              <a:gd name="connsiteX100" fmla="*/ 4102070 w 5816917"/>
              <a:gd name="connsiteY100" fmla="*/ 4126346 h 6454779"/>
              <a:gd name="connsiteX101" fmla="*/ 4117778 w 5816917"/>
              <a:gd name="connsiteY101" fmla="*/ 4103498 h 6454779"/>
              <a:gd name="connsiteX102" fmla="*/ 4241305 w 5816917"/>
              <a:gd name="connsiteY102" fmla="*/ 3856445 h 6454779"/>
              <a:gd name="connsiteX103" fmla="*/ 4241305 w 5816917"/>
              <a:gd name="connsiteY103" fmla="*/ 2214189 h 6454779"/>
              <a:gd name="connsiteX104" fmla="*/ 5490847 w 5816917"/>
              <a:gd name="connsiteY104" fmla="*/ 2214189 h 6454779"/>
              <a:gd name="connsiteX105" fmla="*/ 4958899 w 5816917"/>
              <a:gd name="connsiteY105" fmla="*/ 3525138 h 6454779"/>
              <a:gd name="connsiteX106" fmla="*/ 4958899 w 5816917"/>
              <a:gd name="connsiteY106" fmla="*/ 3632956 h 6454779"/>
              <a:gd name="connsiteX107" fmla="*/ 5529404 w 5816917"/>
              <a:gd name="connsiteY107" fmla="*/ 4943904 h 6454779"/>
              <a:gd name="connsiteX108" fmla="*/ 3346632 w 5816917"/>
              <a:gd name="connsiteY108" fmla="*/ 4943904 h 6454779"/>
              <a:gd name="connsiteX109" fmla="*/ 3346632 w 5816917"/>
              <a:gd name="connsiteY109" fmla="*/ 4943904 h 645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816917" h="6454779">
                <a:moveTo>
                  <a:pt x="5799305" y="4843227"/>
                </a:moveTo>
                <a:lnTo>
                  <a:pt x="5243795" y="3578690"/>
                </a:lnTo>
                <a:lnTo>
                  <a:pt x="5767888" y="2275596"/>
                </a:lnTo>
                <a:cubicBezTo>
                  <a:pt x="5814300" y="2159924"/>
                  <a:pt x="5790737" y="2082809"/>
                  <a:pt x="5752180" y="2036397"/>
                </a:cubicBezTo>
                <a:cubicBezTo>
                  <a:pt x="5682920" y="1936434"/>
                  <a:pt x="5567247" y="1928580"/>
                  <a:pt x="5536545" y="1928580"/>
                </a:cubicBezTo>
                <a:lnTo>
                  <a:pt x="4241305" y="1928580"/>
                </a:lnTo>
                <a:lnTo>
                  <a:pt x="4241305" y="1180282"/>
                </a:lnTo>
                <a:cubicBezTo>
                  <a:pt x="4241305" y="1010344"/>
                  <a:pt x="4102784" y="863969"/>
                  <a:pt x="3924992" y="863969"/>
                </a:cubicBezTo>
                <a:lnTo>
                  <a:pt x="1635116" y="863969"/>
                </a:lnTo>
                <a:cubicBezTo>
                  <a:pt x="1635116" y="848261"/>
                  <a:pt x="1635116" y="833266"/>
                  <a:pt x="1635116" y="817558"/>
                </a:cubicBezTo>
                <a:cubicBezTo>
                  <a:pt x="1635116" y="370579"/>
                  <a:pt x="1265251" y="0"/>
                  <a:pt x="817558" y="0"/>
                </a:cubicBezTo>
                <a:cubicBezTo>
                  <a:pt x="369865" y="0"/>
                  <a:pt x="0" y="369865"/>
                  <a:pt x="0" y="817558"/>
                </a:cubicBezTo>
                <a:cubicBezTo>
                  <a:pt x="0" y="1041047"/>
                  <a:pt x="84969" y="1241688"/>
                  <a:pt x="231344" y="1388063"/>
                </a:cubicBezTo>
                <a:cubicBezTo>
                  <a:pt x="223490" y="1418766"/>
                  <a:pt x="223490" y="1449469"/>
                  <a:pt x="223490" y="1473032"/>
                </a:cubicBezTo>
                <a:lnTo>
                  <a:pt x="223490" y="5868566"/>
                </a:lnTo>
                <a:cubicBezTo>
                  <a:pt x="223490" y="6192733"/>
                  <a:pt x="493391" y="6462634"/>
                  <a:pt x="817558" y="6462634"/>
                </a:cubicBezTo>
                <a:cubicBezTo>
                  <a:pt x="1141725" y="6462634"/>
                  <a:pt x="1411626" y="6192733"/>
                  <a:pt x="1411626" y="5868566"/>
                </a:cubicBezTo>
                <a:lnTo>
                  <a:pt x="1411626" y="4172758"/>
                </a:lnTo>
                <a:lnTo>
                  <a:pt x="2876090" y="4172758"/>
                </a:lnTo>
                <a:lnTo>
                  <a:pt x="2876090" y="4882498"/>
                </a:lnTo>
                <a:lnTo>
                  <a:pt x="2876090" y="4921056"/>
                </a:lnTo>
                <a:cubicBezTo>
                  <a:pt x="2876090" y="5090994"/>
                  <a:pt x="3014611" y="5237368"/>
                  <a:pt x="3192403" y="5237368"/>
                </a:cubicBezTo>
                <a:lnTo>
                  <a:pt x="5567962" y="5237368"/>
                </a:lnTo>
                <a:cubicBezTo>
                  <a:pt x="5575816" y="5237368"/>
                  <a:pt x="5583670" y="5237368"/>
                  <a:pt x="5598665" y="5237368"/>
                </a:cubicBezTo>
                <a:cubicBezTo>
                  <a:pt x="5621513" y="5229514"/>
                  <a:pt x="5745040" y="5206666"/>
                  <a:pt x="5807160" y="5090994"/>
                </a:cubicBezTo>
                <a:cubicBezTo>
                  <a:pt x="5822154" y="5028873"/>
                  <a:pt x="5845003" y="4951759"/>
                  <a:pt x="5799305" y="4843227"/>
                </a:cubicBezTo>
                <a:close/>
                <a:moveTo>
                  <a:pt x="825412" y="286324"/>
                </a:moveTo>
                <a:cubicBezTo>
                  <a:pt x="1118162" y="286324"/>
                  <a:pt x="1357360" y="525522"/>
                  <a:pt x="1357360" y="818272"/>
                </a:cubicBezTo>
                <a:cubicBezTo>
                  <a:pt x="1357360" y="872538"/>
                  <a:pt x="1349506" y="918235"/>
                  <a:pt x="1334511" y="972501"/>
                </a:cubicBezTo>
                <a:cubicBezTo>
                  <a:pt x="1326657" y="995350"/>
                  <a:pt x="1318803" y="1026767"/>
                  <a:pt x="1303808" y="1049616"/>
                </a:cubicBezTo>
                <a:cubicBezTo>
                  <a:pt x="1303808" y="1049616"/>
                  <a:pt x="1303808" y="1049616"/>
                  <a:pt x="1303808" y="1057470"/>
                </a:cubicBezTo>
                <a:cubicBezTo>
                  <a:pt x="1280960" y="1103882"/>
                  <a:pt x="1249543" y="1150293"/>
                  <a:pt x="1210985" y="1188851"/>
                </a:cubicBezTo>
                <a:lnTo>
                  <a:pt x="1210985" y="1188851"/>
                </a:lnTo>
                <a:cubicBezTo>
                  <a:pt x="1195277" y="1204559"/>
                  <a:pt x="1172428" y="1227408"/>
                  <a:pt x="1156720" y="1243116"/>
                </a:cubicBezTo>
                <a:cubicBezTo>
                  <a:pt x="1141011" y="1258825"/>
                  <a:pt x="1126016" y="1265965"/>
                  <a:pt x="1102454" y="1281674"/>
                </a:cubicBezTo>
                <a:cubicBezTo>
                  <a:pt x="1094599" y="1281674"/>
                  <a:pt x="1094599" y="1289528"/>
                  <a:pt x="1086745" y="1289528"/>
                </a:cubicBezTo>
                <a:cubicBezTo>
                  <a:pt x="901813" y="1389491"/>
                  <a:pt x="654760" y="1374497"/>
                  <a:pt x="492677" y="1243116"/>
                </a:cubicBezTo>
                <a:cubicBezTo>
                  <a:pt x="369151" y="1143153"/>
                  <a:pt x="292036" y="996064"/>
                  <a:pt x="292036" y="826840"/>
                </a:cubicBezTo>
                <a:cubicBezTo>
                  <a:pt x="292750" y="524808"/>
                  <a:pt x="531948" y="286324"/>
                  <a:pt x="825412" y="286324"/>
                </a:cubicBezTo>
                <a:close/>
                <a:moveTo>
                  <a:pt x="1133871" y="5869280"/>
                </a:moveTo>
                <a:cubicBezTo>
                  <a:pt x="1133871" y="6039218"/>
                  <a:pt x="995350" y="6177739"/>
                  <a:pt x="825412" y="6177739"/>
                </a:cubicBezTo>
                <a:cubicBezTo>
                  <a:pt x="655474" y="6177739"/>
                  <a:pt x="516954" y="6039218"/>
                  <a:pt x="516954" y="5869280"/>
                </a:cubicBezTo>
                <a:lnTo>
                  <a:pt x="516954" y="1573710"/>
                </a:lnTo>
                <a:cubicBezTo>
                  <a:pt x="524808" y="1573710"/>
                  <a:pt x="532662" y="1581564"/>
                  <a:pt x="539802" y="1581564"/>
                </a:cubicBezTo>
                <a:cubicBezTo>
                  <a:pt x="555511" y="1589418"/>
                  <a:pt x="570505" y="1597272"/>
                  <a:pt x="594068" y="1597272"/>
                </a:cubicBezTo>
                <a:cubicBezTo>
                  <a:pt x="594068" y="1597272"/>
                  <a:pt x="594068" y="1597272"/>
                  <a:pt x="601923" y="1597272"/>
                </a:cubicBezTo>
                <a:lnTo>
                  <a:pt x="601923" y="1597272"/>
                </a:lnTo>
                <a:lnTo>
                  <a:pt x="601923" y="1597272"/>
                </a:lnTo>
                <a:cubicBezTo>
                  <a:pt x="632626" y="1605127"/>
                  <a:pt x="663329" y="1612981"/>
                  <a:pt x="701886" y="1620121"/>
                </a:cubicBezTo>
                <a:lnTo>
                  <a:pt x="709740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25449" y="1620121"/>
                </a:lnTo>
                <a:cubicBezTo>
                  <a:pt x="741157" y="1620121"/>
                  <a:pt x="748297" y="1620121"/>
                  <a:pt x="764006" y="1627975"/>
                </a:cubicBezTo>
                <a:cubicBezTo>
                  <a:pt x="786855" y="1627975"/>
                  <a:pt x="810418" y="1627975"/>
                  <a:pt x="833266" y="1627975"/>
                </a:cubicBezTo>
                <a:lnTo>
                  <a:pt x="833266" y="1627975"/>
                </a:lnTo>
                <a:lnTo>
                  <a:pt x="833266" y="1627975"/>
                </a:lnTo>
                <a:cubicBezTo>
                  <a:pt x="856115" y="1627975"/>
                  <a:pt x="879678" y="1627975"/>
                  <a:pt x="902527" y="1627975"/>
                </a:cubicBezTo>
                <a:cubicBezTo>
                  <a:pt x="918235" y="1627975"/>
                  <a:pt x="925376" y="1627975"/>
                  <a:pt x="941084" y="1620121"/>
                </a:cubicBezTo>
                <a:cubicBezTo>
                  <a:pt x="948938" y="1620121"/>
                  <a:pt x="956793" y="1620121"/>
                  <a:pt x="963933" y="1620121"/>
                </a:cubicBezTo>
                <a:lnTo>
                  <a:pt x="963933" y="1620121"/>
                </a:lnTo>
                <a:lnTo>
                  <a:pt x="971787" y="1620121"/>
                </a:lnTo>
                <a:cubicBezTo>
                  <a:pt x="979641" y="1620121"/>
                  <a:pt x="979641" y="1620121"/>
                  <a:pt x="987496" y="1620121"/>
                </a:cubicBezTo>
                <a:cubicBezTo>
                  <a:pt x="995350" y="1620121"/>
                  <a:pt x="1010344" y="1612267"/>
                  <a:pt x="1018199" y="1612267"/>
                </a:cubicBezTo>
                <a:cubicBezTo>
                  <a:pt x="1026053" y="1612267"/>
                  <a:pt x="1041047" y="1604413"/>
                  <a:pt x="1048902" y="1604413"/>
                </a:cubicBezTo>
                <a:cubicBezTo>
                  <a:pt x="1056756" y="1604413"/>
                  <a:pt x="1056756" y="1604413"/>
                  <a:pt x="1064610" y="1596558"/>
                </a:cubicBezTo>
                <a:lnTo>
                  <a:pt x="1064610" y="1596558"/>
                </a:lnTo>
                <a:cubicBezTo>
                  <a:pt x="1072465" y="1596558"/>
                  <a:pt x="1080319" y="1588704"/>
                  <a:pt x="1087459" y="1588704"/>
                </a:cubicBezTo>
                <a:lnTo>
                  <a:pt x="1087459" y="1588704"/>
                </a:lnTo>
                <a:lnTo>
                  <a:pt x="1087459" y="1588704"/>
                </a:lnTo>
                <a:cubicBezTo>
                  <a:pt x="1087459" y="1588704"/>
                  <a:pt x="1087459" y="1588704"/>
                  <a:pt x="1095313" y="1588704"/>
                </a:cubicBezTo>
                <a:lnTo>
                  <a:pt x="1103168" y="1588704"/>
                </a:lnTo>
                <a:cubicBezTo>
                  <a:pt x="1111022" y="1588704"/>
                  <a:pt x="1118876" y="1580850"/>
                  <a:pt x="1126016" y="1580850"/>
                </a:cubicBezTo>
                <a:cubicBezTo>
                  <a:pt x="1133871" y="1580850"/>
                  <a:pt x="1133871" y="1580850"/>
                  <a:pt x="1141725" y="1572996"/>
                </a:cubicBezTo>
                <a:lnTo>
                  <a:pt x="1141725" y="4024955"/>
                </a:lnTo>
                <a:lnTo>
                  <a:pt x="1141725" y="5867852"/>
                </a:lnTo>
                <a:lnTo>
                  <a:pt x="1133871" y="5867852"/>
                </a:lnTo>
                <a:lnTo>
                  <a:pt x="1133871" y="5869280"/>
                </a:lnTo>
                <a:close/>
                <a:moveTo>
                  <a:pt x="1418766" y="1473746"/>
                </a:moveTo>
                <a:cubicBezTo>
                  <a:pt x="1418766" y="1443043"/>
                  <a:pt x="1418766" y="1419480"/>
                  <a:pt x="1410912" y="1388777"/>
                </a:cubicBezTo>
                <a:cubicBezTo>
                  <a:pt x="1418766" y="1380923"/>
                  <a:pt x="1426621" y="1365929"/>
                  <a:pt x="1433761" y="1358074"/>
                </a:cubicBezTo>
                <a:cubicBezTo>
                  <a:pt x="1441615" y="1350220"/>
                  <a:pt x="1449469" y="1342366"/>
                  <a:pt x="1449469" y="1335226"/>
                </a:cubicBezTo>
                <a:cubicBezTo>
                  <a:pt x="1480172" y="1296668"/>
                  <a:pt x="1510876" y="1258111"/>
                  <a:pt x="1534438" y="1211699"/>
                </a:cubicBezTo>
                <a:cubicBezTo>
                  <a:pt x="1542293" y="1203845"/>
                  <a:pt x="1542293" y="1195991"/>
                  <a:pt x="1550147" y="1188851"/>
                </a:cubicBezTo>
                <a:cubicBezTo>
                  <a:pt x="1558001" y="1180996"/>
                  <a:pt x="1565855" y="1166002"/>
                  <a:pt x="1565855" y="1158147"/>
                </a:cubicBezTo>
                <a:lnTo>
                  <a:pt x="3925706" y="1158147"/>
                </a:lnTo>
                <a:cubicBezTo>
                  <a:pt x="3941414" y="1158147"/>
                  <a:pt x="3956409" y="1173856"/>
                  <a:pt x="3956409" y="1188851"/>
                </a:cubicBezTo>
                <a:lnTo>
                  <a:pt x="3956409" y="2075669"/>
                </a:lnTo>
                <a:lnTo>
                  <a:pt x="3956409" y="3865014"/>
                </a:lnTo>
                <a:cubicBezTo>
                  <a:pt x="3956409" y="3880722"/>
                  <a:pt x="3940700" y="3895717"/>
                  <a:pt x="3925706" y="3895717"/>
                </a:cubicBezTo>
                <a:lnTo>
                  <a:pt x="3023179" y="3895717"/>
                </a:lnTo>
                <a:lnTo>
                  <a:pt x="1418766" y="3895717"/>
                </a:lnTo>
                <a:lnTo>
                  <a:pt x="1418766" y="1473746"/>
                </a:lnTo>
                <a:close/>
                <a:moveTo>
                  <a:pt x="3678653" y="4172758"/>
                </a:moveTo>
                <a:lnTo>
                  <a:pt x="3169554" y="4728269"/>
                </a:lnTo>
                <a:lnTo>
                  <a:pt x="3169554" y="4172758"/>
                </a:lnTo>
                <a:lnTo>
                  <a:pt x="3678653" y="4172758"/>
                </a:lnTo>
                <a:lnTo>
                  <a:pt x="3678653" y="4172758"/>
                </a:lnTo>
                <a:close/>
                <a:moveTo>
                  <a:pt x="3346632" y="4943904"/>
                </a:moveTo>
                <a:lnTo>
                  <a:pt x="4102070" y="4126346"/>
                </a:lnTo>
                <a:cubicBezTo>
                  <a:pt x="4109924" y="4118492"/>
                  <a:pt x="4109924" y="4110638"/>
                  <a:pt x="4117778" y="4103498"/>
                </a:cubicBezTo>
                <a:cubicBezTo>
                  <a:pt x="4194893" y="4049232"/>
                  <a:pt x="4241305" y="3957123"/>
                  <a:pt x="4241305" y="3856445"/>
                </a:cubicBezTo>
                <a:lnTo>
                  <a:pt x="4241305" y="2214189"/>
                </a:lnTo>
                <a:lnTo>
                  <a:pt x="5490847" y="2214189"/>
                </a:lnTo>
                <a:lnTo>
                  <a:pt x="4958899" y="3525138"/>
                </a:lnTo>
                <a:cubicBezTo>
                  <a:pt x="4943190" y="3563696"/>
                  <a:pt x="4943190" y="3602253"/>
                  <a:pt x="4958899" y="3632956"/>
                </a:cubicBezTo>
                <a:lnTo>
                  <a:pt x="5529404" y="4943904"/>
                </a:lnTo>
                <a:lnTo>
                  <a:pt x="3346632" y="4943904"/>
                </a:lnTo>
                <a:lnTo>
                  <a:pt x="3346632" y="4943904"/>
                </a:ln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" name="Forma libre 21">
            <a:extLst>
              <a:ext uri="{FF2B5EF4-FFF2-40B4-BE49-F238E27FC236}">
                <a16:creationId xmlns:a16="http://schemas.microsoft.com/office/drawing/2014/main" id="{75A76A30-8FFF-7C15-EF15-AD991947E580}"/>
              </a:ext>
            </a:extLst>
          </p:cNvPr>
          <p:cNvSpPr/>
          <p:nvPr/>
        </p:nvSpPr>
        <p:spPr>
          <a:xfrm>
            <a:off x="6504987" y="5825548"/>
            <a:ext cx="375652" cy="219489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" name="Forma libre 20">
            <a:extLst>
              <a:ext uri="{FF2B5EF4-FFF2-40B4-BE49-F238E27FC236}">
                <a16:creationId xmlns:a16="http://schemas.microsoft.com/office/drawing/2014/main" id="{4454BCF2-893A-45A7-D43D-3A46078081AD}"/>
              </a:ext>
            </a:extLst>
          </p:cNvPr>
          <p:cNvSpPr/>
          <p:nvPr/>
        </p:nvSpPr>
        <p:spPr>
          <a:xfrm>
            <a:off x="9463788" y="4498975"/>
            <a:ext cx="318025" cy="318025"/>
          </a:xfrm>
          <a:custGeom>
            <a:avLst/>
            <a:gdLst>
              <a:gd name="connsiteX0" fmla="*/ 5829300 w 5829300"/>
              <a:gd name="connsiteY0" fmla="*/ 2914993 h 5829300"/>
              <a:gd name="connsiteX1" fmla="*/ 2914307 w 5829300"/>
              <a:gd name="connsiteY1" fmla="*/ 0 h 5829300"/>
              <a:gd name="connsiteX2" fmla="*/ 0 w 5829300"/>
              <a:gd name="connsiteY2" fmla="*/ 2914993 h 5829300"/>
              <a:gd name="connsiteX3" fmla="*/ 1025823 w 5829300"/>
              <a:gd name="connsiteY3" fmla="*/ 5130499 h 5829300"/>
              <a:gd name="connsiteX4" fmla="*/ 1055427 w 5829300"/>
              <a:gd name="connsiteY4" fmla="*/ 5152530 h 5829300"/>
              <a:gd name="connsiteX5" fmla="*/ 2921880 w 5829300"/>
              <a:gd name="connsiteY5" fmla="*/ 5829300 h 5829300"/>
              <a:gd name="connsiteX6" fmla="*/ 4773187 w 5829300"/>
              <a:gd name="connsiteY6" fmla="*/ 5167675 h 5829300"/>
              <a:gd name="connsiteX7" fmla="*/ 4839967 w 5829300"/>
              <a:gd name="connsiteY7" fmla="*/ 5115354 h 5829300"/>
              <a:gd name="connsiteX8" fmla="*/ 5829300 w 5829300"/>
              <a:gd name="connsiteY8" fmla="*/ 2914993 h 5829300"/>
              <a:gd name="connsiteX9" fmla="*/ 267814 w 5829300"/>
              <a:gd name="connsiteY9" fmla="*/ 2914993 h 5829300"/>
              <a:gd name="connsiteX10" fmla="*/ 2914993 w 5829300"/>
              <a:gd name="connsiteY10" fmla="*/ 267814 h 5829300"/>
              <a:gd name="connsiteX11" fmla="*/ 5562172 w 5829300"/>
              <a:gd name="connsiteY11" fmla="*/ 2914993 h 5829300"/>
              <a:gd name="connsiteX12" fmla="*/ 4818622 w 5829300"/>
              <a:gd name="connsiteY12" fmla="*/ 4751842 h 5829300"/>
              <a:gd name="connsiteX13" fmla="*/ 3836861 w 5829300"/>
              <a:gd name="connsiteY13" fmla="*/ 3421028 h 5829300"/>
              <a:gd name="connsiteX14" fmla="*/ 4081958 w 5829300"/>
              <a:gd name="connsiteY14" fmla="*/ 2707081 h 5829300"/>
              <a:gd name="connsiteX15" fmla="*/ 2921880 w 5829300"/>
              <a:gd name="connsiteY15" fmla="*/ 1547003 h 5829300"/>
              <a:gd name="connsiteX16" fmla="*/ 1761801 w 5829300"/>
              <a:gd name="connsiteY16" fmla="*/ 2707081 h 5829300"/>
              <a:gd name="connsiteX17" fmla="*/ 2006898 w 5829300"/>
              <a:gd name="connsiteY17" fmla="*/ 3421028 h 5829300"/>
              <a:gd name="connsiteX18" fmla="*/ 1026509 w 5829300"/>
              <a:gd name="connsiteY18" fmla="*/ 4751842 h 5829300"/>
              <a:gd name="connsiteX19" fmla="*/ 267814 w 5829300"/>
              <a:gd name="connsiteY19" fmla="*/ 2914993 h 5829300"/>
              <a:gd name="connsiteX20" fmla="*/ 2022729 w 5829300"/>
              <a:gd name="connsiteY20" fmla="*/ 2713958 h 5829300"/>
              <a:gd name="connsiteX21" fmla="*/ 2914993 w 5829300"/>
              <a:gd name="connsiteY21" fmla="*/ 1821694 h 5829300"/>
              <a:gd name="connsiteX22" fmla="*/ 3807257 w 5829300"/>
              <a:gd name="connsiteY22" fmla="*/ 2713958 h 5829300"/>
              <a:gd name="connsiteX23" fmla="*/ 2914993 w 5829300"/>
              <a:gd name="connsiteY23" fmla="*/ 3606222 h 5829300"/>
              <a:gd name="connsiteX24" fmla="*/ 2022729 w 5829300"/>
              <a:gd name="connsiteY24" fmla="*/ 2713958 h 5829300"/>
              <a:gd name="connsiteX25" fmla="*/ 1264034 w 5829300"/>
              <a:gd name="connsiteY25" fmla="*/ 4981794 h 5829300"/>
              <a:gd name="connsiteX26" fmla="*/ 2201047 w 5829300"/>
              <a:gd name="connsiteY26" fmla="*/ 3628254 h 5829300"/>
              <a:gd name="connsiteX27" fmla="*/ 2914993 w 5829300"/>
              <a:gd name="connsiteY27" fmla="*/ 3873351 h 5829300"/>
              <a:gd name="connsiteX28" fmla="*/ 3636512 w 5829300"/>
              <a:gd name="connsiteY28" fmla="*/ 3620681 h 5829300"/>
              <a:gd name="connsiteX29" fmla="*/ 4581096 w 5829300"/>
              <a:gd name="connsiteY29" fmla="*/ 4974222 h 5829300"/>
              <a:gd name="connsiteX30" fmla="*/ 2923251 w 5829300"/>
              <a:gd name="connsiteY30" fmla="*/ 5561486 h 5829300"/>
              <a:gd name="connsiteX31" fmla="*/ 1264034 w 5829300"/>
              <a:gd name="connsiteY31" fmla="*/ 498179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300" h="5829300">
                <a:moveTo>
                  <a:pt x="5829300" y="2914993"/>
                </a:moveTo>
                <a:cubicBezTo>
                  <a:pt x="5829300" y="1308783"/>
                  <a:pt x="4520518" y="0"/>
                  <a:pt x="2914307" y="0"/>
                </a:cubicBezTo>
                <a:cubicBezTo>
                  <a:pt x="1308097" y="0"/>
                  <a:pt x="0" y="1308783"/>
                  <a:pt x="0" y="2914993"/>
                </a:cubicBezTo>
                <a:cubicBezTo>
                  <a:pt x="0" y="3799684"/>
                  <a:pt x="401384" y="4595555"/>
                  <a:pt x="1025823" y="5130499"/>
                </a:cubicBezTo>
                <a:cubicBezTo>
                  <a:pt x="1033396" y="5138071"/>
                  <a:pt x="1040968" y="5145643"/>
                  <a:pt x="1055427" y="5152530"/>
                </a:cubicBezTo>
                <a:cubicBezTo>
                  <a:pt x="1560767" y="5576631"/>
                  <a:pt x="2207933" y="5829300"/>
                  <a:pt x="2921880" y="5829300"/>
                </a:cubicBezTo>
                <a:cubicBezTo>
                  <a:pt x="3620681" y="5829300"/>
                  <a:pt x="4267848" y="5576631"/>
                  <a:pt x="4773187" y="5167675"/>
                </a:cubicBezTo>
                <a:cubicBezTo>
                  <a:pt x="4802791" y="5160102"/>
                  <a:pt x="4825508" y="5138071"/>
                  <a:pt x="4839967" y="5115354"/>
                </a:cubicBezTo>
                <a:cubicBezTo>
                  <a:pt x="5443071" y="4572839"/>
                  <a:pt x="5829300" y="3792112"/>
                  <a:pt x="5829300" y="2914993"/>
                </a:cubicBezTo>
                <a:close/>
                <a:moveTo>
                  <a:pt x="267814" y="2914993"/>
                </a:moveTo>
                <a:cubicBezTo>
                  <a:pt x="267814" y="1457497"/>
                  <a:pt x="1457497" y="267814"/>
                  <a:pt x="2914993" y="267814"/>
                </a:cubicBezTo>
                <a:cubicBezTo>
                  <a:pt x="4372489" y="267814"/>
                  <a:pt x="5562172" y="1457497"/>
                  <a:pt x="5562172" y="2914993"/>
                </a:cubicBezTo>
                <a:cubicBezTo>
                  <a:pt x="5562172" y="3628939"/>
                  <a:pt x="5279898" y="4275411"/>
                  <a:pt x="4818622" y="4751842"/>
                </a:cubicBezTo>
                <a:cubicBezTo>
                  <a:pt x="4744269" y="4402093"/>
                  <a:pt x="4521203" y="3807257"/>
                  <a:pt x="3836861" y="3421028"/>
                </a:cubicBezTo>
                <a:cubicBezTo>
                  <a:pt x="3993147" y="3227565"/>
                  <a:pt x="4081958" y="2974896"/>
                  <a:pt x="4081958" y="2707081"/>
                </a:cubicBezTo>
                <a:cubicBezTo>
                  <a:pt x="4081958" y="2067487"/>
                  <a:pt x="3561474" y="1547003"/>
                  <a:pt x="2921880" y="1547003"/>
                </a:cubicBezTo>
                <a:cubicBezTo>
                  <a:pt x="2282285" y="1547003"/>
                  <a:pt x="1761801" y="2067487"/>
                  <a:pt x="1761801" y="2707081"/>
                </a:cubicBezTo>
                <a:cubicBezTo>
                  <a:pt x="1761801" y="2974896"/>
                  <a:pt x="1858185" y="3219993"/>
                  <a:pt x="2006898" y="3421028"/>
                </a:cubicBezTo>
                <a:cubicBezTo>
                  <a:pt x="1316365" y="3807257"/>
                  <a:pt x="1093299" y="4402103"/>
                  <a:pt x="1026509" y="4751842"/>
                </a:cubicBezTo>
                <a:cubicBezTo>
                  <a:pt x="557660" y="4282993"/>
                  <a:pt x="267814" y="3628939"/>
                  <a:pt x="267814" y="2914993"/>
                </a:cubicBezTo>
                <a:close/>
                <a:moveTo>
                  <a:pt x="2022729" y="2713958"/>
                </a:moveTo>
                <a:cubicBezTo>
                  <a:pt x="2022729" y="2223078"/>
                  <a:pt x="2424113" y="1821694"/>
                  <a:pt x="2914993" y="1821694"/>
                </a:cubicBezTo>
                <a:cubicBezTo>
                  <a:pt x="3405873" y="1821694"/>
                  <a:pt x="3807257" y="2223078"/>
                  <a:pt x="3807257" y="2713958"/>
                </a:cubicBezTo>
                <a:cubicBezTo>
                  <a:pt x="3807257" y="3204839"/>
                  <a:pt x="3405873" y="3606222"/>
                  <a:pt x="2914993" y="3606222"/>
                </a:cubicBezTo>
                <a:cubicBezTo>
                  <a:pt x="2424113" y="3606222"/>
                  <a:pt x="2022729" y="3204839"/>
                  <a:pt x="2022729" y="2713958"/>
                </a:cubicBezTo>
                <a:close/>
                <a:moveTo>
                  <a:pt x="1264034" y="4981794"/>
                </a:moveTo>
                <a:cubicBezTo>
                  <a:pt x="1279179" y="4766301"/>
                  <a:pt x="1397594" y="4037210"/>
                  <a:pt x="2201047" y="3628254"/>
                </a:cubicBezTo>
                <a:cubicBezTo>
                  <a:pt x="2402081" y="3784540"/>
                  <a:pt x="2647179" y="3873351"/>
                  <a:pt x="2914993" y="3873351"/>
                </a:cubicBezTo>
                <a:cubicBezTo>
                  <a:pt x="3182808" y="3873351"/>
                  <a:pt x="3435477" y="3776968"/>
                  <a:pt x="3636512" y="3620681"/>
                </a:cubicBezTo>
                <a:cubicBezTo>
                  <a:pt x="4432383" y="4029637"/>
                  <a:pt x="4558380" y="4743584"/>
                  <a:pt x="4581096" y="4974222"/>
                </a:cubicBezTo>
                <a:cubicBezTo>
                  <a:pt x="4127392" y="5338430"/>
                  <a:pt x="3547701" y="5561486"/>
                  <a:pt x="2923251" y="5561486"/>
                </a:cubicBezTo>
                <a:cubicBezTo>
                  <a:pt x="2290553" y="5562172"/>
                  <a:pt x="1717739" y="5346678"/>
                  <a:pt x="1264034" y="4981794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" name="Rectángulo 7">
            <a:extLst>
              <a:ext uri="{FF2B5EF4-FFF2-40B4-BE49-F238E27FC236}">
                <a16:creationId xmlns:a16="http://schemas.microsoft.com/office/drawing/2014/main" id="{F459CD65-C285-1750-1B46-D3B96378E55C}"/>
              </a:ext>
            </a:extLst>
          </p:cNvPr>
          <p:cNvSpPr/>
          <p:nvPr/>
        </p:nvSpPr>
        <p:spPr>
          <a:xfrm>
            <a:off x="5693551" y="2493270"/>
            <a:ext cx="55367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dirty="0"/>
              <a:t>ממשק פשוט ואינטואיטיבי להתחברות למשתמש או מנהל</a:t>
            </a:r>
            <a:r>
              <a:rPr lang="en-US" sz="1600" dirty="0"/>
              <a:t>.</a:t>
            </a:r>
            <a:endParaRPr lang="he-IL" sz="1600" dirty="0"/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כל מה שצריך זה להכניס את כתובת המייל עמו נרשמתם וסיסמה אישית שנקבעה גם היא במועד ההרשמה.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ואם שכחתם את הסיסמה ממש לא בעיה לשחזר.</a:t>
            </a:r>
          </a:p>
        </p:txBody>
      </p:sp>
      <p:sp>
        <p:nvSpPr>
          <p:cNvPr id="8" name="Forma libre 8">
            <a:extLst>
              <a:ext uri="{FF2B5EF4-FFF2-40B4-BE49-F238E27FC236}">
                <a16:creationId xmlns:a16="http://schemas.microsoft.com/office/drawing/2014/main" id="{2197118D-9CAE-C754-88B8-19B1B5C21DA0}"/>
              </a:ext>
            </a:extLst>
          </p:cNvPr>
          <p:cNvSpPr/>
          <p:nvPr/>
        </p:nvSpPr>
        <p:spPr>
          <a:xfrm>
            <a:off x="6520548" y="4498975"/>
            <a:ext cx="333873" cy="31802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3670025A-8618-3C82-D067-236B4A06C420}"/>
              </a:ext>
            </a:extLst>
          </p:cNvPr>
          <p:cNvSpPr/>
          <p:nvPr/>
        </p:nvSpPr>
        <p:spPr>
          <a:xfrm>
            <a:off x="6961682" y="4498975"/>
            <a:ext cx="21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Effiecient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ángulo 13">
            <a:extLst>
              <a:ext uri="{FF2B5EF4-FFF2-40B4-BE49-F238E27FC236}">
                <a16:creationId xmlns:a16="http://schemas.microsoft.com/office/drawing/2014/main" id="{9723E57F-56BB-1C14-88C6-B1CF271CC66A}"/>
              </a:ext>
            </a:extLst>
          </p:cNvPr>
          <p:cNvSpPr/>
          <p:nvPr/>
        </p:nvSpPr>
        <p:spPr>
          <a:xfrm>
            <a:off x="9886151" y="4498975"/>
            <a:ext cx="21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UX </a:t>
            </a:r>
            <a:r>
              <a:rPr lang="es-E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friendly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tángulo 16">
            <a:extLst>
              <a:ext uri="{FF2B5EF4-FFF2-40B4-BE49-F238E27FC236}">
                <a16:creationId xmlns:a16="http://schemas.microsoft.com/office/drawing/2014/main" id="{A297998B-7459-BF8D-A3DE-64F9B4550219}"/>
              </a:ext>
            </a:extLst>
          </p:cNvPr>
          <p:cNvSpPr/>
          <p:nvPr/>
        </p:nvSpPr>
        <p:spPr>
          <a:xfrm>
            <a:off x="6961682" y="5766016"/>
            <a:ext cx="21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Beautiful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UI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ángulo 19">
            <a:extLst>
              <a:ext uri="{FF2B5EF4-FFF2-40B4-BE49-F238E27FC236}">
                <a16:creationId xmlns:a16="http://schemas.microsoft.com/office/drawing/2014/main" id="{6F0CB66B-084F-7985-27C9-EF592FF8DB77}"/>
              </a:ext>
            </a:extLst>
          </p:cNvPr>
          <p:cNvSpPr/>
          <p:nvPr/>
        </p:nvSpPr>
        <p:spPr>
          <a:xfrm>
            <a:off x="9886151" y="5766016"/>
            <a:ext cx="215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Wireframing</a:t>
            </a:r>
            <a:r>
              <a:rPr lang="es-E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A5EEAC9A-2C14-CBF6-7E35-50DA84F57DAB}"/>
              </a:ext>
            </a:extLst>
          </p:cNvPr>
          <p:cNvSpPr/>
          <p:nvPr/>
        </p:nvSpPr>
        <p:spPr>
          <a:xfrm>
            <a:off x="5680075" y="822304"/>
            <a:ext cx="6511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/>
            <a:r>
              <a:rPr lang="he-IL" sz="4800" b="1" dirty="0">
                <a:cs typeface="Arial" panose="020B0604020202020204" pitchFamily="34" charset="0"/>
              </a:rPr>
              <a:t>מסך</a:t>
            </a:r>
            <a:r>
              <a:rPr lang="en-US" sz="4800" b="1" dirty="0">
                <a:cs typeface="Arial" panose="020B0604020202020204" pitchFamily="34" charset="0"/>
              </a:rPr>
              <a:t> </a:t>
            </a:r>
            <a:r>
              <a:rPr lang="he-IL" sz="4800" b="1" dirty="0">
                <a:cs typeface="Arial" panose="020B0604020202020204" pitchFamily="34" charset="0"/>
              </a:rPr>
              <a:t>התחברות</a:t>
            </a:r>
            <a:endParaRPr lang="es-ES" sz="4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0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1858171-248F-D44A-A3D0-F2E21A0119DB}"/>
              </a:ext>
            </a:extLst>
          </p:cNvPr>
          <p:cNvSpPr/>
          <p:nvPr/>
        </p:nvSpPr>
        <p:spPr>
          <a:xfrm>
            <a:off x="4240913" y="500948"/>
            <a:ext cx="8070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הדגמת רישום והתחברות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0F8E3F-8A5A-A74E-813E-10B19B8DFA0D}"/>
              </a:ext>
            </a:extLst>
          </p:cNvPr>
          <p:cNvSpPr/>
          <p:nvPr/>
        </p:nvSpPr>
        <p:spPr>
          <a:xfrm>
            <a:off x="6302551" y="2338688"/>
            <a:ext cx="4333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/>
              <a:t>הסרטון מתאר את תהליך ההרשמה עבור המשתמש,</a:t>
            </a:r>
          </a:p>
          <a:p>
            <a:pPr algn="ctr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והתחברות לאפליקציה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C3C30689-5EA0-4D96-93AB-857474CE21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102"/>
            <a:ext cx="4119380" cy="7348203"/>
          </a:xfrm>
          <a:prstGeom prst="rect">
            <a:avLst/>
          </a:prstGeom>
        </p:spPr>
      </p:pic>
      <p:pic>
        <p:nvPicPr>
          <p:cNvPr id="3" name="WhatsApp Video 2024-02-29 at 4.21.08 PM">
            <a:hlinkClick r:id="" action="ppaction://media"/>
            <a:extLst>
              <a:ext uri="{FF2B5EF4-FFF2-40B4-BE49-F238E27FC236}">
                <a16:creationId xmlns:a16="http://schemas.microsoft.com/office/drawing/2014/main" id="{E93C5E8F-2A0B-4A6D-A5BD-E2F77FA2A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702" y="763397"/>
            <a:ext cx="2755976" cy="51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3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7B9A605B-A164-B846-AA5D-1CFB27638E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424" y="500948"/>
            <a:ext cx="3402745" cy="6069860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E2BC3A59-985F-D442-86EC-3B8C84F2F63C}"/>
              </a:ext>
            </a:extLst>
          </p:cNvPr>
          <p:cNvSpPr/>
          <p:nvPr/>
        </p:nvSpPr>
        <p:spPr>
          <a:xfrm>
            <a:off x="6526267" y="1794346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בין מסכי האפליקציה השונים תורמים למבנה אינטואיטיבי מצד המשתמש דרך מגוון הפיצ'רים שיש לאפליקציה להציע. ניווט אפקטיבי קריטי לחוויית משתמש חיובית. 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975236B-20D5-7541-942E-0B5AABE401A6}"/>
              </a:ext>
            </a:extLst>
          </p:cNvPr>
          <p:cNvSpPr/>
          <p:nvPr/>
        </p:nvSpPr>
        <p:spPr>
          <a:xfrm>
            <a:off x="6108192" y="680108"/>
            <a:ext cx="573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המשתמש -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ED1F6D6-2843-5A46-BB93-9A2CCB79AF9A}"/>
              </a:ext>
            </a:extLst>
          </p:cNvPr>
          <p:cNvSpPr/>
          <p:nvPr/>
        </p:nvSpPr>
        <p:spPr>
          <a:xfrm>
            <a:off x="6526267" y="2859013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המשתמש מתן מידע זה חיוני לבניית אמון ולהבטחת שביעות רצון המשתמש</a:t>
            </a:r>
            <a:r>
              <a:rPr lang="he-IL" sz="1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1A3CE60F-D1B4-BA4B-9FDF-A9BC72F6CB2E}"/>
              </a:ext>
            </a:extLst>
          </p:cNvPr>
          <p:cNvSpPr/>
          <p:nvPr/>
        </p:nvSpPr>
        <p:spPr>
          <a:xfrm>
            <a:off x="6526267" y="413580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&amp; Books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מספר ספריות זמינות , כמות ספרים שברשותו וכמו כן הספרים שהשאיל שהם באיחור מבחינת זמנים (איחור מוגדר פרק זמן של 3 שבועות).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B622B792-492D-FC4A-A7C4-07E8C8F2A773}"/>
              </a:ext>
            </a:extLst>
          </p:cNvPr>
          <p:cNvSpPr/>
          <p:nvPr/>
        </p:nvSpPr>
        <p:spPr>
          <a:xfrm>
            <a:off x="6526267" y="533509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f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שימוש בכפתורים המאפשרים פונקציונאליות שונה כמו התנתקות ועריכת הפרופיל.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מציין מיקום של תמונה 3" descr="תמונה שמכילה טקסט, צילום מסך, גופן, עיצוב&#10;&#10;התיאור נוצר באופן אוטומטי">
            <a:extLst>
              <a:ext uri="{FF2B5EF4-FFF2-40B4-BE49-F238E27FC236}">
                <a16:creationId xmlns:a16="http://schemas.microsoft.com/office/drawing/2014/main" id="{96241422-2C75-B7F5-9EE1-C14C3DF1A1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1475" b="4097"/>
          <a:stretch/>
        </p:blipFill>
        <p:spPr>
          <a:xfrm>
            <a:off x="2161259" y="1600983"/>
            <a:ext cx="2215107" cy="3844645"/>
          </a:xfrm>
        </p:spPr>
      </p:pic>
      <p:cxnSp>
        <p:nvCxnSpPr>
          <p:cNvPr id="33" name="Conector angular 32">
            <a:extLst>
              <a:ext uri="{FF2B5EF4-FFF2-40B4-BE49-F238E27FC236}">
                <a16:creationId xmlns:a16="http://schemas.microsoft.com/office/drawing/2014/main" id="{5F5C21E2-A594-F845-991F-D4FB89525640}"/>
              </a:ext>
            </a:extLst>
          </p:cNvPr>
          <p:cNvCxnSpPr>
            <a:cxnSpLocks/>
          </p:cNvCxnSpPr>
          <p:nvPr/>
        </p:nvCxnSpPr>
        <p:spPr>
          <a:xfrm rot="10800000">
            <a:off x="4126679" y="2595026"/>
            <a:ext cx="2206748" cy="559951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7F759776-6F81-2746-8567-0996085E3AC4}"/>
              </a:ext>
            </a:extLst>
          </p:cNvPr>
          <p:cNvCxnSpPr>
            <a:cxnSpLocks/>
          </p:cNvCxnSpPr>
          <p:nvPr/>
        </p:nvCxnSpPr>
        <p:spPr>
          <a:xfrm rot="10800000">
            <a:off x="4224529" y="3656683"/>
            <a:ext cx="2108897" cy="77242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>
            <a:extLst>
              <a:ext uri="{FF2B5EF4-FFF2-40B4-BE49-F238E27FC236}">
                <a16:creationId xmlns:a16="http://schemas.microsoft.com/office/drawing/2014/main" id="{6A835691-7CA2-F84D-9236-E248B0BD817E}"/>
              </a:ext>
            </a:extLst>
          </p:cNvPr>
          <p:cNvCxnSpPr>
            <a:cxnSpLocks/>
          </p:cNvCxnSpPr>
          <p:nvPr/>
        </p:nvCxnSpPr>
        <p:spPr>
          <a:xfrm rot="10800000">
            <a:off x="4288537" y="5257018"/>
            <a:ext cx="2044889" cy="344059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r 5">
            <a:extLst>
              <a:ext uri="{FF2B5EF4-FFF2-40B4-BE49-F238E27FC236}">
                <a16:creationId xmlns:a16="http://schemas.microsoft.com/office/drawing/2014/main" id="{4D52FB72-59A8-E74A-9F21-77C899387DFF}"/>
              </a:ext>
            </a:extLst>
          </p:cNvPr>
          <p:cNvCxnSpPr>
            <a:cxnSpLocks/>
          </p:cNvCxnSpPr>
          <p:nvPr/>
        </p:nvCxnSpPr>
        <p:spPr>
          <a:xfrm rot="10800000">
            <a:off x="4376367" y="1707980"/>
            <a:ext cx="1957059" cy="385342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7B9A605B-A164-B846-AA5D-1CFB27638E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424" y="500948"/>
            <a:ext cx="3402745" cy="6069860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E2BC3A59-985F-D442-86EC-3B8C84F2F63C}"/>
              </a:ext>
            </a:extLst>
          </p:cNvPr>
          <p:cNvSpPr/>
          <p:nvPr/>
        </p:nvSpPr>
        <p:spPr>
          <a:xfrm>
            <a:off x="6526267" y="1794346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בין מסכי האפליקציה השונים תורמים למבנה אינטואיטיבי מצד המשתמש דרך מגוון הפיצ'רים שיש לאפליקציה להציע. ניווט אפקטיבי קריטי לחוויית משתמש חיובית. 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975236B-20D5-7541-942E-0B5AABE401A6}"/>
              </a:ext>
            </a:extLst>
          </p:cNvPr>
          <p:cNvSpPr/>
          <p:nvPr/>
        </p:nvSpPr>
        <p:spPr>
          <a:xfrm>
            <a:off x="6108192" y="680108"/>
            <a:ext cx="573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האדמין -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ED1F6D6-2843-5A46-BB93-9A2CCB79AF9A}"/>
              </a:ext>
            </a:extLst>
          </p:cNvPr>
          <p:cNvSpPr/>
          <p:nvPr/>
        </p:nvSpPr>
        <p:spPr>
          <a:xfrm>
            <a:off x="6526267" y="2859013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האדמין מתן מידע זה חיוני לבניית אמון ולהבטחת שביעות רצון המשתמש</a:t>
            </a:r>
            <a:r>
              <a:rPr lang="he-IL" sz="1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1A3CE60F-D1B4-BA4B-9FDF-A9BC72F6CB2E}"/>
              </a:ext>
            </a:extLst>
          </p:cNvPr>
          <p:cNvSpPr/>
          <p:nvPr/>
        </p:nvSpPr>
        <p:spPr>
          <a:xfrm>
            <a:off x="6526267" y="413580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&amp; Books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מספר ספרים שזמינים בספרייה, כמות ספרים מושאלים וכמות ספרים מושאלים באיחור שהמשתמש צריך להחזיר.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B622B792-492D-FC4A-A7C4-07E8C8F2A773}"/>
              </a:ext>
            </a:extLst>
          </p:cNvPr>
          <p:cNvSpPr/>
          <p:nvPr/>
        </p:nvSpPr>
        <p:spPr>
          <a:xfrm>
            <a:off x="6526267" y="533509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f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שימוש בכפתורים המאפשרים פונקציונאליות שונה כמו התנתקות ועריכת הפרופיל.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Conector angular 32">
            <a:extLst>
              <a:ext uri="{FF2B5EF4-FFF2-40B4-BE49-F238E27FC236}">
                <a16:creationId xmlns:a16="http://schemas.microsoft.com/office/drawing/2014/main" id="{5F5C21E2-A594-F845-991F-D4FB89525640}"/>
              </a:ext>
            </a:extLst>
          </p:cNvPr>
          <p:cNvCxnSpPr>
            <a:cxnSpLocks/>
          </p:cNvCxnSpPr>
          <p:nvPr/>
        </p:nvCxnSpPr>
        <p:spPr>
          <a:xfrm rot="10800000">
            <a:off x="4496499" y="2686954"/>
            <a:ext cx="1836928" cy="468026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7F759776-6F81-2746-8567-0996085E3AC4}"/>
              </a:ext>
            </a:extLst>
          </p:cNvPr>
          <p:cNvCxnSpPr>
            <a:cxnSpLocks/>
          </p:cNvCxnSpPr>
          <p:nvPr/>
        </p:nvCxnSpPr>
        <p:spPr>
          <a:xfrm rot="10800000">
            <a:off x="4429387" y="4009939"/>
            <a:ext cx="1904042" cy="419171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>
            <a:extLst>
              <a:ext uri="{FF2B5EF4-FFF2-40B4-BE49-F238E27FC236}">
                <a16:creationId xmlns:a16="http://schemas.microsoft.com/office/drawing/2014/main" id="{6A835691-7CA2-F84D-9236-E248B0BD817E}"/>
              </a:ext>
            </a:extLst>
          </p:cNvPr>
          <p:cNvCxnSpPr>
            <a:cxnSpLocks/>
          </p:cNvCxnSpPr>
          <p:nvPr/>
        </p:nvCxnSpPr>
        <p:spPr>
          <a:xfrm rot="10800000">
            <a:off x="4369707" y="5419288"/>
            <a:ext cx="1963723" cy="194490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r 5">
            <a:extLst>
              <a:ext uri="{FF2B5EF4-FFF2-40B4-BE49-F238E27FC236}">
                <a16:creationId xmlns:a16="http://schemas.microsoft.com/office/drawing/2014/main" id="{4D52FB72-59A8-E74A-9F21-77C899387DFF}"/>
              </a:ext>
            </a:extLst>
          </p:cNvPr>
          <p:cNvCxnSpPr>
            <a:cxnSpLocks/>
          </p:cNvCxnSpPr>
          <p:nvPr/>
        </p:nvCxnSpPr>
        <p:spPr>
          <a:xfrm rot="10800000">
            <a:off x="4496499" y="1707980"/>
            <a:ext cx="1836928" cy="385343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מציין מיקום של תמונה 9">
            <a:extLst>
              <a:ext uri="{FF2B5EF4-FFF2-40B4-BE49-F238E27FC236}">
                <a16:creationId xmlns:a16="http://schemas.microsoft.com/office/drawing/2014/main" id="{B6CA9FBC-0680-4CA4-A8D9-494BF82741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1830" b="5322"/>
          <a:stretch/>
        </p:blipFill>
        <p:spPr>
          <a:xfrm>
            <a:off x="2160588" y="1585519"/>
            <a:ext cx="2209118" cy="3990157"/>
          </a:xfrm>
        </p:spPr>
      </p:pic>
    </p:spTree>
    <p:extLst>
      <p:ext uri="{BB962C8B-B14F-4D97-AF65-F5344CB8AC3E}">
        <p14:creationId xmlns:p14="http://schemas.microsoft.com/office/powerpoint/2010/main" val="26815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8">
            <a:extLst>
              <a:ext uri="{FF2B5EF4-FFF2-40B4-BE49-F238E27FC236}">
                <a16:creationId xmlns:a16="http://schemas.microsoft.com/office/drawing/2014/main" id="{ED6785B6-82FF-1AED-ECDF-1FEB2A016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4481" y="479114"/>
            <a:ext cx="3307394" cy="5899771"/>
          </a:xfrm>
          <a:prstGeom prst="rect">
            <a:avLst/>
          </a:prstGeom>
        </p:spPr>
      </p:pic>
      <p:pic>
        <p:nvPicPr>
          <p:cNvPr id="17" name="מציין מיקום של תמונה 16" descr="תמונה שמכילה טקסט, חשמל, צילום מסך, מעגל חשמלי&#10;&#10;התיאור נוצר באופן אוטומטי">
            <a:extLst>
              <a:ext uri="{FF2B5EF4-FFF2-40B4-BE49-F238E27FC236}">
                <a16:creationId xmlns:a16="http://schemas.microsoft.com/office/drawing/2014/main" id="{BFED5D31-648B-0D4B-C1F4-F8B1AA5355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602" t="11037" r="602" b="3028"/>
          <a:stretch/>
        </p:blipFill>
        <p:spPr>
          <a:xfrm>
            <a:off x="308598" y="1425071"/>
            <a:ext cx="2214563" cy="3966782"/>
          </a:xfrm>
        </p:spPr>
      </p:pic>
      <p:sp>
        <p:nvSpPr>
          <p:cNvPr id="12" name="Rectángulo 10">
            <a:extLst>
              <a:ext uri="{FF2B5EF4-FFF2-40B4-BE49-F238E27FC236}">
                <a16:creationId xmlns:a16="http://schemas.microsoft.com/office/drawing/2014/main" id="{253898C1-3135-4972-48BD-16F12FCFBDA1}"/>
              </a:ext>
            </a:extLst>
          </p:cNvPr>
          <p:cNvSpPr/>
          <p:nvPr/>
        </p:nvSpPr>
        <p:spPr>
          <a:xfrm>
            <a:off x="1853717" y="327234"/>
            <a:ext cx="85155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המשתמש – עריכת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2" name="מציין מיקום של תמונה 20">
            <a:extLst>
              <a:ext uri="{FF2B5EF4-FFF2-40B4-BE49-F238E27FC236}">
                <a16:creationId xmlns:a16="http://schemas.microsoft.com/office/drawing/2014/main" id="{BFF03B27-73EC-11CC-CF05-C1266EA9F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" t="12323" r="2673" b="5127"/>
          <a:stretch/>
        </p:blipFill>
        <p:spPr>
          <a:xfrm>
            <a:off x="2850976" y="1636263"/>
            <a:ext cx="2050646" cy="3601872"/>
          </a:xfrm>
          <a:prstGeom prst="roundRect">
            <a:avLst>
              <a:gd name="adj" fmla="val 4238"/>
            </a:avLst>
          </a:prstGeom>
        </p:spPr>
      </p:pic>
      <p:pic>
        <p:nvPicPr>
          <p:cNvPr id="24" name="מציין מיקום של תמונה 20">
            <a:extLst>
              <a:ext uri="{FF2B5EF4-FFF2-40B4-BE49-F238E27FC236}">
                <a16:creationId xmlns:a16="http://schemas.microsoft.com/office/drawing/2014/main" id="{130A71B5-2B22-4122-D02F-54D858BB8A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0" b="3550"/>
          <a:stretch/>
        </p:blipFill>
        <p:spPr>
          <a:xfrm>
            <a:off x="5083842" y="1623963"/>
            <a:ext cx="2055314" cy="3610071"/>
          </a:xfrm>
          <a:prstGeom prst="roundRect">
            <a:avLst>
              <a:gd name="adj" fmla="val 4238"/>
            </a:avLst>
          </a:prstGeom>
        </p:spPr>
      </p:pic>
      <p:pic>
        <p:nvPicPr>
          <p:cNvPr id="25" name="מציין מיקום של תמונה 20">
            <a:extLst>
              <a:ext uri="{FF2B5EF4-FFF2-40B4-BE49-F238E27FC236}">
                <a16:creationId xmlns:a16="http://schemas.microsoft.com/office/drawing/2014/main" id="{267B5F59-ADBE-05FD-0B2B-075BA77DFB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54" b="3595"/>
          <a:stretch/>
        </p:blipFill>
        <p:spPr>
          <a:xfrm>
            <a:off x="7339664" y="1636263"/>
            <a:ext cx="2055314" cy="3610071"/>
          </a:xfrm>
          <a:prstGeom prst="roundRect">
            <a:avLst>
              <a:gd name="adj" fmla="val 4238"/>
            </a:avLst>
          </a:prstGeom>
        </p:spPr>
      </p:pic>
      <p:pic>
        <p:nvPicPr>
          <p:cNvPr id="26" name="Imagen 28">
            <a:extLst>
              <a:ext uri="{FF2B5EF4-FFF2-40B4-BE49-F238E27FC236}">
                <a16:creationId xmlns:a16="http://schemas.microsoft.com/office/drawing/2014/main" id="{F33F9F56-E8B4-F54B-F9C9-21077A73EF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089" y="458576"/>
            <a:ext cx="3307394" cy="5899771"/>
          </a:xfrm>
          <a:prstGeom prst="rect">
            <a:avLst/>
          </a:prstGeom>
        </p:spPr>
      </p:pic>
      <p:pic>
        <p:nvPicPr>
          <p:cNvPr id="27" name="מציין מיקום של תמונה 16">
            <a:extLst>
              <a:ext uri="{FF2B5EF4-FFF2-40B4-BE49-F238E27FC236}">
                <a16:creationId xmlns:a16="http://schemas.microsoft.com/office/drawing/2014/main" id="{D0E7B68E-5C6D-236E-AE11-B3A7E210CB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02" t="11301" r="602" b="3098"/>
          <a:stretch/>
        </p:blipFill>
        <p:spPr>
          <a:xfrm>
            <a:off x="9642168" y="1425071"/>
            <a:ext cx="2214563" cy="39667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9" name="Rectangle: Rounded Corners 94">
            <a:extLst>
              <a:ext uri="{FF2B5EF4-FFF2-40B4-BE49-F238E27FC236}">
                <a16:creationId xmlns:a16="http://schemas.microsoft.com/office/drawing/2014/main" id="{C86C6DAE-29D9-D220-032B-CD20DE059866}"/>
              </a:ext>
            </a:extLst>
          </p:cNvPr>
          <p:cNvSpPr/>
          <p:nvPr/>
        </p:nvSpPr>
        <p:spPr>
          <a:xfrm>
            <a:off x="2842516" y="5455277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ניסיון עריכה ע״י שינוי פרטים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: Rounded Corners 94">
            <a:extLst>
              <a:ext uri="{FF2B5EF4-FFF2-40B4-BE49-F238E27FC236}">
                <a16:creationId xmlns:a16="http://schemas.microsoft.com/office/drawing/2014/main" id="{7A9A8DE5-2DD2-408D-5CBC-CF7C2150BFE6}"/>
              </a:ext>
            </a:extLst>
          </p:cNvPr>
          <p:cNvSpPr/>
          <p:nvPr/>
        </p:nvSpPr>
        <p:spPr>
          <a:xfrm>
            <a:off x="5083842" y="5455276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קפיצת התראה לגבי עריכה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: Rounded Corners 94">
            <a:extLst>
              <a:ext uri="{FF2B5EF4-FFF2-40B4-BE49-F238E27FC236}">
                <a16:creationId xmlns:a16="http://schemas.microsoft.com/office/drawing/2014/main" id="{1F1E3C51-B86D-BD4C-8560-127C5778244B}"/>
              </a:ext>
            </a:extLst>
          </p:cNvPr>
          <p:cNvSpPr/>
          <p:nvPr/>
        </p:nvSpPr>
        <p:spPr>
          <a:xfrm>
            <a:off x="7325168" y="5455275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he-IL" sz="1200" dirty="0">
                <a:solidFill>
                  <a:schemeClr val="tx1"/>
                </a:solidFill>
              </a:rPr>
              <a:t>הודעת ביצוע תהליך בהצלחה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2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8">
            <a:extLst>
              <a:ext uri="{FF2B5EF4-FFF2-40B4-BE49-F238E27FC236}">
                <a16:creationId xmlns:a16="http://schemas.microsoft.com/office/drawing/2014/main" id="{ED6785B6-82FF-1AED-ECDF-1FEB2A016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4481" y="479114"/>
            <a:ext cx="3307394" cy="5899771"/>
          </a:xfrm>
          <a:prstGeom prst="rect">
            <a:avLst/>
          </a:prstGeom>
        </p:spPr>
      </p:pic>
      <p:sp>
        <p:nvSpPr>
          <p:cNvPr id="12" name="Rectángulo 10">
            <a:extLst>
              <a:ext uri="{FF2B5EF4-FFF2-40B4-BE49-F238E27FC236}">
                <a16:creationId xmlns:a16="http://schemas.microsoft.com/office/drawing/2014/main" id="{253898C1-3135-4972-48BD-16F12FCFBDA1}"/>
              </a:ext>
            </a:extLst>
          </p:cNvPr>
          <p:cNvSpPr/>
          <p:nvPr/>
        </p:nvSpPr>
        <p:spPr>
          <a:xfrm>
            <a:off x="1853717" y="327234"/>
            <a:ext cx="85155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האדמין – עריכת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6" name="Imagen 28">
            <a:extLst>
              <a:ext uri="{FF2B5EF4-FFF2-40B4-BE49-F238E27FC236}">
                <a16:creationId xmlns:a16="http://schemas.microsoft.com/office/drawing/2014/main" id="{F33F9F56-E8B4-F54B-F9C9-21077A73EF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089" y="458576"/>
            <a:ext cx="3307394" cy="5899771"/>
          </a:xfrm>
          <a:prstGeom prst="rect">
            <a:avLst/>
          </a:prstGeom>
        </p:spPr>
      </p:pic>
      <p:sp>
        <p:nvSpPr>
          <p:cNvPr id="29" name="Rectangle: Rounded Corners 94">
            <a:extLst>
              <a:ext uri="{FF2B5EF4-FFF2-40B4-BE49-F238E27FC236}">
                <a16:creationId xmlns:a16="http://schemas.microsoft.com/office/drawing/2014/main" id="{C86C6DAE-29D9-D220-032B-CD20DE059866}"/>
              </a:ext>
            </a:extLst>
          </p:cNvPr>
          <p:cNvSpPr/>
          <p:nvPr/>
        </p:nvSpPr>
        <p:spPr>
          <a:xfrm>
            <a:off x="2842516" y="5455277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ניסיון עריכה ע״י שינוי פרטים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: Rounded Corners 94">
            <a:extLst>
              <a:ext uri="{FF2B5EF4-FFF2-40B4-BE49-F238E27FC236}">
                <a16:creationId xmlns:a16="http://schemas.microsoft.com/office/drawing/2014/main" id="{7A9A8DE5-2DD2-408D-5CBC-CF7C2150BFE6}"/>
              </a:ext>
            </a:extLst>
          </p:cNvPr>
          <p:cNvSpPr/>
          <p:nvPr/>
        </p:nvSpPr>
        <p:spPr>
          <a:xfrm>
            <a:off x="5083842" y="5455276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קפיצת התראה לגבי עריכה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: Rounded Corners 94">
            <a:extLst>
              <a:ext uri="{FF2B5EF4-FFF2-40B4-BE49-F238E27FC236}">
                <a16:creationId xmlns:a16="http://schemas.microsoft.com/office/drawing/2014/main" id="{1F1E3C51-B86D-BD4C-8560-127C5778244B}"/>
              </a:ext>
            </a:extLst>
          </p:cNvPr>
          <p:cNvSpPr/>
          <p:nvPr/>
        </p:nvSpPr>
        <p:spPr>
          <a:xfrm>
            <a:off x="7325168" y="5455275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he-IL" sz="1200" dirty="0">
                <a:solidFill>
                  <a:schemeClr val="tx1"/>
                </a:solidFill>
              </a:rPr>
              <a:t>הודעת ביצוע תהליך בהצלחה</a:t>
            </a:r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2D43308-7129-4F52-8634-9D279250F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45" y="1233182"/>
            <a:ext cx="2010681" cy="422209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D75D2AB-4962-41AA-B824-B2D90559D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28" b="5388"/>
          <a:stretch/>
        </p:blipFill>
        <p:spPr>
          <a:xfrm>
            <a:off x="7312537" y="1853403"/>
            <a:ext cx="1813592" cy="338473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AFEC645-2ACF-4B79-8FDE-93D918309B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9" b="5811"/>
          <a:stretch/>
        </p:blipFill>
        <p:spPr>
          <a:xfrm>
            <a:off x="5233045" y="1885793"/>
            <a:ext cx="1813592" cy="3352342"/>
          </a:xfrm>
          <a:prstGeom prst="rect">
            <a:avLst/>
          </a:prstGeom>
        </p:spPr>
      </p:pic>
      <p:pic>
        <p:nvPicPr>
          <p:cNvPr id="11" name="מציין מיקום של תמונה 10">
            <a:extLst>
              <a:ext uri="{FF2B5EF4-FFF2-40B4-BE49-F238E27FC236}">
                <a16:creationId xmlns:a16="http://schemas.microsoft.com/office/drawing/2014/main" id="{9297E199-D85B-4D87-888D-B060B49914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t="9710" b="9710"/>
          <a:stretch>
            <a:fillRect/>
          </a:stretch>
        </p:blipFill>
        <p:spPr>
          <a:xfrm>
            <a:off x="261938" y="1425575"/>
            <a:ext cx="2214562" cy="3965575"/>
          </a:xfr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CE6F7703-04F9-4126-8D83-26FCD6BE95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450" b="11758"/>
          <a:stretch/>
        </p:blipFill>
        <p:spPr>
          <a:xfrm>
            <a:off x="2925341" y="1853403"/>
            <a:ext cx="1983437" cy="33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ראשית על המשתמש לבחור בספרייה כרצונו כמו כן ניתן לחפש את שם הספרים בשורת החיפוש מעלה . 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בחירת הספרייה על המשתמש פשוט לעיין ברשימת הספרים או אפילו לחפש אותם בשורת החיפוש וללחוץ על כפתור ההשאלה.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כאשר משתמש משאיל ספר הוא כבר אינו זמין יותר באותה ספרייה.</a:t>
            </a:r>
          </a:p>
          <a:p>
            <a:pPr marL="0" indent="0" algn="r" rtl="1">
              <a:lnSpc>
                <a:spcPts val="1947"/>
              </a:lnSpc>
              <a:buNone/>
            </a:pP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משתמש השאלת ספרים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2" y="-73320"/>
            <a:ext cx="3402745" cy="6069860"/>
          </a:xfrm>
          <a:prstGeom prst="rect">
            <a:avLst/>
          </a:prstGeom>
        </p:spPr>
      </p:pic>
      <p:pic>
        <p:nvPicPr>
          <p:cNvPr id="11" name="מציין מיקום של תמונה 10" descr="תמונה שמכילה טקסט, צילום מסך, תוכנה, דף אינטרנט&#10;&#10;התיאור נוצר באופן אוטומטי">
            <a:extLst>
              <a:ext uri="{FF2B5EF4-FFF2-40B4-BE49-F238E27FC236}">
                <a16:creationId xmlns:a16="http://schemas.microsoft.com/office/drawing/2014/main" id="{07F85EF0-8D36-5F97-4B73-0CFAC732EC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6" t="11266" r="-6" b="3723"/>
          <a:stretch/>
        </p:blipFill>
        <p:spPr>
          <a:xfrm>
            <a:off x="612775" y="869950"/>
            <a:ext cx="2286000" cy="4113530"/>
          </a:xfr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46" y="842146"/>
            <a:ext cx="3402745" cy="606986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9F5F223-5F92-3C94-AAFA-5A51DDDF3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6" b="3162"/>
          <a:stretch/>
        </p:blipFill>
        <p:spPr>
          <a:xfrm>
            <a:off x="4071656" y="1823232"/>
            <a:ext cx="2206513" cy="40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השאלת ספרים אותם ספרים יתווספו באופן אוטומטי למסך הספרים שלי.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בנוסף יופיע גם מידע חיוני כמו שם הספר, הז׳אנר, תאריך החזרה לספרייה ולאיזה ספריה הספר שייך.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החזרת הספר תופיע הודעת סיום תהליך בהצלחה והספר יורד באופן אוטומטי מרשימת הספרים של המשתמש, וחוזר להיות זמין בספריה אליה הוא שייך.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משתמש החזרת ספרים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1" y="869950"/>
            <a:ext cx="3402745" cy="6069860"/>
          </a:xfrm>
          <a:prstGeom prst="rect">
            <a:avLst/>
          </a:prstGeom>
        </p:spPr>
      </p:pic>
      <p:pic>
        <p:nvPicPr>
          <p:cNvPr id="11" name="מציין מיקום של תמונה 10">
            <a:extLst>
              <a:ext uri="{FF2B5EF4-FFF2-40B4-BE49-F238E27FC236}">
                <a16:creationId xmlns:a16="http://schemas.microsoft.com/office/drawing/2014/main" id="{07F85EF0-8D36-5F97-4B73-0CFAC732EC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11650" b="2728"/>
          <a:stretch/>
        </p:blipFill>
        <p:spPr>
          <a:xfrm>
            <a:off x="589674" y="1813220"/>
            <a:ext cx="2286000" cy="4278122"/>
          </a:xfr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598" y="-108215"/>
            <a:ext cx="3402745" cy="606986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9F5F223-5F92-3C94-AAFA-5A51DDDF3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9" b="2705"/>
          <a:stretch/>
        </p:blipFill>
        <p:spPr>
          <a:xfrm>
            <a:off x="4043713" y="869950"/>
            <a:ext cx="2206513" cy="41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1858171-248F-D44A-A3D0-F2E21A0119DB}"/>
              </a:ext>
            </a:extLst>
          </p:cNvPr>
          <p:cNvSpPr/>
          <p:nvPr/>
        </p:nvSpPr>
        <p:spPr>
          <a:xfrm>
            <a:off x="4240913" y="500948"/>
            <a:ext cx="8070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הדגמת חיפוש</a:t>
            </a:r>
            <a:br>
              <a:rPr lang="en-US" sz="4800" b="1" dirty="0">
                <a:cs typeface="Arial" panose="020B0604020202020204" pitchFamily="34" charset="0"/>
              </a:rPr>
            </a:br>
            <a:r>
              <a:rPr lang="he-IL" sz="4800" b="1" dirty="0">
                <a:cs typeface="Arial" panose="020B0604020202020204" pitchFamily="34" charset="0"/>
              </a:rPr>
              <a:t> השאלה והחזרה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0F8E3F-8A5A-A74E-813E-10B19B8DFA0D}"/>
              </a:ext>
            </a:extLst>
          </p:cNvPr>
          <p:cNvSpPr/>
          <p:nvPr/>
        </p:nvSpPr>
        <p:spPr>
          <a:xfrm>
            <a:off x="6302551" y="2338688"/>
            <a:ext cx="4333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/>
              <a:t>הסרטון מתאר את תהליך השאלת הספר החזרתו חיפוש וניווט בתוך ספריות וספרים שונים.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C3C30689-5EA0-4D96-93AB-857474CE21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102"/>
            <a:ext cx="4119380" cy="7348203"/>
          </a:xfrm>
          <a:prstGeom prst="rect">
            <a:avLst/>
          </a:prstGeom>
        </p:spPr>
      </p:pic>
      <p:pic>
        <p:nvPicPr>
          <p:cNvPr id="4" name="WhatsApp Video 2024-02-29 at 3.56.03 PM (1)">
            <a:hlinkClick r:id="" action="ppaction://media"/>
            <a:extLst>
              <a:ext uri="{FF2B5EF4-FFF2-40B4-BE49-F238E27FC236}">
                <a16:creationId xmlns:a16="http://schemas.microsoft.com/office/drawing/2014/main" id="{F4A8D7DF-0C71-4A21-BDBC-AC463412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112" y="629175"/>
            <a:ext cx="2739156" cy="53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ראשית על האדמין למלא את כל השדות הדרושים על מנת להוסיף ספר.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מכן יש ללחוץ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book </a:t>
            </a: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כעת נוסף ספר חדשה לספרייה, כפי שניתן לראות: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Led Zeppelin: The Biography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אדמין הוספת ספרים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2" y="-73320"/>
            <a:ext cx="3402745" cy="6069860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46" y="842146"/>
            <a:ext cx="3402745" cy="6069860"/>
          </a:xfrm>
          <a:prstGeom prst="rect">
            <a:avLst/>
          </a:prstGeom>
        </p:spPr>
      </p:pic>
      <p:pic>
        <p:nvPicPr>
          <p:cNvPr id="13" name="מציין מיקום של תמונה 12">
            <a:extLst>
              <a:ext uri="{FF2B5EF4-FFF2-40B4-BE49-F238E27FC236}">
                <a16:creationId xmlns:a16="http://schemas.microsoft.com/office/drawing/2014/main" id="{1A5CCAC4-679B-4ED4-AC97-DD66FD9CD2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3227" b="13227"/>
          <a:stretch>
            <a:fillRect/>
          </a:stretch>
        </p:blipFill>
        <p:spPr>
          <a:xfrm>
            <a:off x="687897" y="981513"/>
            <a:ext cx="2154490" cy="3973380"/>
          </a:xfr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0450F73-330A-4A0A-9BF9-E13F54E6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768" y="1823232"/>
            <a:ext cx="2348239" cy="41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583;p32">
            <a:extLst>
              <a:ext uri="{FF2B5EF4-FFF2-40B4-BE49-F238E27FC236}">
                <a16:creationId xmlns:a16="http://schemas.microsoft.com/office/drawing/2014/main" id="{BE368782-3469-5B6F-E22C-EF2D80EACC8F}"/>
              </a:ext>
            </a:extLst>
          </p:cNvPr>
          <p:cNvGrpSpPr/>
          <p:nvPr/>
        </p:nvGrpSpPr>
        <p:grpSpPr>
          <a:xfrm>
            <a:off x="3559904" y="588435"/>
            <a:ext cx="2073579" cy="2674813"/>
            <a:chOff x="1000125" y="986450"/>
            <a:chExt cx="2478875" cy="3197625"/>
          </a:xfrm>
        </p:grpSpPr>
        <p:sp>
          <p:nvSpPr>
            <p:cNvPr id="6" name="Google Shape;1584;p32">
              <a:extLst>
                <a:ext uri="{FF2B5EF4-FFF2-40B4-BE49-F238E27FC236}">
                  <a16:creationId xmlns:a16="http://schemas.microsoft.com/office/drawing/2014/main" id="{5D5721B4-A443-C643-FA75-3C0BD951DE31}"/>
                </a:ext>
              </a:extLst>
            </p:cNvPr>
            <p:cNvSpPr/>
            <p:nvPr/>
          </p:nvSpPr>
          <p:spPr>
            <a:xfrm>
              <a:off x="1725850" y="2768650"/>
              <a:ext cx="1200725" cy="1415425"/>
            </a:xfrm>
            <a:custGeom>
              <a:avLst/>
              <a:gdLst/>
              <a:ahLst/>
              <a:cxnLst/>
              <a:rect l="l" t="t" r="r" b="b"/>
              <a:pathLst>
                <a:path w="48029" h="56617" extrusionOk="0">
                  <a:moveTo>
                    <a:pt x="24014" y="0"/>
                  </a:moveTo>
                  <a:lnTo>
                    <a:pt x="22953" y="10"/>
                  </a:lnTo>
                  <a:lnTo>
                    <a:pt x="21688" y="19"/>
                  </a:lnTo>
                  <a:lnTo>
                    <a:pt x="20990" y="38"/>
                  </a:lnTo>
                  <a:lnTo>
                    <a:pt x="20255" y="56"/>
                  </a:lnTo>
                  <a:lnTo>
                    <a:pt x="19483" y="84"/>
                  </a:lnTo>
                  <a:lnTo>
                    <a:pt x="18674" y="121"/>
                  </a:lnTo>
                  <a:lnTo>
                    <a:pt x="17845" y="177"/>
                  </a:lnTo>
                  <a:lnTo>
                    <a:pt x="16999" y="233"/>
                  </a:lnTo>
                  <a:lnTo>
                    <a:pt x="16124" y="308"/>
                  </a:lnTo>
                  <a:lnTo>
                    <a:pt x="15240" y="391"/>
                  </a:lnTo>
                  <a:lnTo>
                    <a:pt x="14347" y="494"/>
                  </a:lnTo>
                  <a:lnTo>
                    <a:pt x="13445" y="615"/>
                  </a:lnTo>
                  <a:lnTo>
                    <a:pt x="12533" y="745"/>
                  </a:lnTo>
                  <a:lnTo>
                    <a:pt x="11630" y="903"/>
                  </a:lnTo>
                  <a:lnTo>
                    <a:pt x="10737" y="1070"/>
                  </a:lnTo>
                  <a:lnTo>
                    <a:pt x="10290" y="1173"/>
                  </a:lnTo>
                  <a:lnTo>
                    <a:pt x="9853" y="1266"/>
                  </a:lnTo>
                  <a:lnTo>
                    <a:pt x="9416" y="1377"/>
                  </a:lnTo>
                  <a:lnTo>
                    <a:pt x="8979" y="1489"/>
                  </a:lnTo>
                  <a:lnTo>
                    <a:pt x="8551" y="1601"/>
                  </a:lnTo>
                  <a:lnTo>
                    <a:pt x="8123" y="1731"/>
                  </a:lnTo>
                  <a:lnTo>
                    <a:pt x="7704" y="1861"/>
                  </a:lnTo>
                  <a:lnTo>
                    <a:pt x="7295" y="1992"/>
                  </a:lnTo>
                  <a:lnTo>
                    <a:pt x="6885" y="2140"/>
                  </a:lnTo>
                  <a:lnTo>
                    <a:pt x="6485" y="2289"/>
                  </a:lnTo>
                  <a:lnTo>
                    <a:pt x="6094" y="2438"/>
                  </a:lnTo>
                  <a:lnTo>
                    <a:pt x="5704" y="2606"/>
                  </a:lnTo>
                  <a:lnTo>
                    <a:pt x="5331" y="2773"/>
                  </a:lnTo>
                  <a:lnTo>
                    <a:pt x="4968" y="2950"/>
                  </a:lnTo>
                  <a:lnTo>
                    <a:pt x="4606" y="3136"/>
                  </a:lnTo>
                  <a:lnTo>
                    <a:pt x="4261" y="3331"/>
                  </a:lnTo>
                  <a:lnTo>
                    <a:pt x="3926" y="3527"/>
                  </a:lnTo>
                  <a:lnTo>
                    <a:pt x="3601" y="3741"/>
                  </a:lnTo>
                  <a:lnTo>
                    <a:pt x="3284" y="3955"/>
                  </a:lnTo>
                  <a:lnTo>
                    <a:pt x="2987" y="4178"/>
                  </a:lnTo>
                  <a:lnTo>
                    <a:pt x="2689" y="4411"/>
                  </a:lnTo>
                  <a:lnTo>
                    <a:pt x="2419" y="4653"/>
                  </a:lnTo>
                  <a:lnTo>
                    <a:pt x="2159" y="4894"/>
                  </a:lnTo>
                  <a:lnTo>
                    <a:pt x="1907" y="5155"/>
                  </a:lnTo>
                  <a:lnTo>
                    <a:pt x="1675" y="5425"/>
                  </a:lnTo>
                  <a:lnTo>
                    <a:pt x="1451" y="5704"/>
                  </a:lnTo>
                  <a:lnTo>
                    <a:pt x="1247" y="5983"/>
                  </a:lnTo>
                  <a:lnTo>
                    <a:pt x="1061" y="6281"/>
                  </a:lnTo>
                  <a:lnTo>
                    <a:pt x="893" y="6588"/>
                  </a:lnTo>
                  <a:lnTo>
                    <a:pt x="744" y="6895"/>
                  </a:lnTo>
                  <a:lnTo>
                    <a:pt x="689" y="7025"/>
                  </a:lnTo>
                  <a:lnTo>
                    <a:pt x="642" y="7155"/>
                  </a:lnTo>
                  <a:lnTo>
                    <a:pt x="540" y="7453"/>
                  </a:lnTo>
                  <a:lnTo>
                    <a:pt x="456" y="7788"/>
                  </a:lnTo>
                  <a:lnTo>
                    <a:pt x="382" y="8160"/>
                  </a:lnTo>
                  <a:lnTo>
                    <a:pt x="307" y="8570"/>
                  </a:lnTo>
                  <a:lnTo>
                    <a:pt x="251" y="9007"/>
                  </a:lnTo>
                  <a:lnTo>
                    <a:pt x="195" y="9491"/>
                  </a:lnTo>
                  <a:lnTo>
                    <a:pt x="149" y="9993"/>
                  </a:lnTo>
                  <a:lnTo>
                    <a:pt x="102" y="10533"/>
                  </a:lnTo>
                  <a:lnTo>
                    <a:pt x="74" y="11091"/>
                  </a:lnTo>
                  <a:lnTo>
                    <a:pt x="47" y="11686"/>
                  </a:lnTo>
                  <a:lnTo>
                    <a:pt x="19" y="12301"/>
                  </a:lnTo>
                  <a:lnTo>
                    <a:pt x="9" y="12943"/>
                  </a:lnTo>
                  <a:lnTo>
                    <a:pt x="0" y="13612"/>
                  </a:lnTo>
                  <a:lnTo>
                    <a:pt x="0" y="14999"/>
                  </a:lnTo>
                  <a:lnTo>
                    <a:pt x="19" y="16469"/>
                  </a:lnTo>
                  <a:lnTo>
                    <a:pt x="56" y="18004"/>
                  </a:lnTo>
                  <a:lnTo>
                    <a:pt x="112" y="19586"/>
                  </a:lnTo>
                  <a:lnTo>
                    <a:pt x="186" y="21205"/>
                  </a:lnTo>
                  <a:lnTo>
                    <a:pt x="279" y="22861"/>
                  </a:lnTo>
                  <a:lnTo>
                    <a:pt x="372" y="24536"/>
                  </a:lnTo>
                  <a:lnTo>
                    <a:pt x="484" y="26220"/>
                  </a:lnTo>
                  <a:lnTo>
                    <a:pt x="605" y="27894"/>
                  </a:lnTo>
                  <a:lnTo>
                    <a:pt x="726" y="29560"/>
                  </a:lnTo>
                  <a:lnTo>
                    <a:pt x="856" y="31197"/>
                  </a:lnTo>
                  <a:lnTo>
                    <a:pt x="986" y="32798"/>
                  </a:lnTo>
                  <a:lnTo>
                    <a:pt x="1117" y="34342"/>
                  </a:lnTo>
                  <a:lnTo>
                    <a:pt x="1386" y="37254"/>
                  </a:lnTo>
                  <a:lnTo>
                    <a:pt x="1628" y="39841"/>
                  </a:lnTo>
                  <a:lnTo>
                    <a:pt x="1852" y="42009"/>
                  </a:lnTo>
                  <a:lnTo>
                    <a:pt x="2019" y="43665"/>
                  </a:lnTo>
                  <a:lnTo>
                    <a:pt x="2177" y="45098"/>
                  </a:lnTo>
                  <a:lnTo>
                    <a:pt x="2159" y="45219"/>
                  </a:lnTo>
                  <a:lnTo>
                    <a:pt x="2103" y="45544"/>
                  </a:lnTo>
                  <a:lnTo>
                    <a:pt x="2028" y="46037"/>
                  </a:lnTo>
                  <a:lnTo>
                    <a:pt x="2000" y="46335"/>
                  </a:lnTo>
                  <a:lnTo>
                    <a:pt x="1963" y="46661"/>
                  </a:lnTo>
                  <a:lnTo>
                    <a:pt x="1945" y="47005"/>
                  </a:lnTo>
                  <a:lnTo>
                    <a:pt x="1926" y="47368"/>
                  </a:lnTo>
                  <a:lnTo>
                    <a:pt x="1926" y="47740"/>
                  </a:lnTo>
                  <a:lnTo>
                    <a:pt x="1926" y="48122"/>
                  </a:lnTo>
                  <a:lnTo>
                    <a:pt x="1954" y="48503"/>
                  </a:lnTo>
                  <a:lnTo>
                    <a:pt x="1991" y="48885"/>
                  </a:lnTo>
                  <a:lnTo>
                    <a:pt x="2019" y="49071"/>
                  </a:lnTo>
                  <a:lnTo>
                    <a:pt x="2056" y="49257"/>
                  </a:lnTo>
                  <a:lnTo>
                    <a:pt x="2093" y="49433"/>
                  </a:lnTo>
                  <a:lnTo>
                    <a:pt x="2140" y="49610"/>
                  </a:lnTo>
                  <a:lnTo>
                    <a:pt x="2168" y="49694"/>
                  </a:lnTo>
                  <a:lnTo>
                    <a:pt x="2205" y="49787"/>
                  </a:lnTo>
                  <a:lnTo>
                    <a:pt x="2242" y="49871"/>
                  </a:lnTo>
                  <a:lnTo>
                    <a:pt x="2298" y="49954"/>
                  </a:lnTo>
                  <a:lnTo>
                    <a:pt x="2354" y="50048"/>
                  </a:lnTo>
                  <a:lnTo>
                    <a:pt x="2419" y="50131"/>
                  </a:lnTo>
                  <a:lnTo>
                    <a:pt x="2568" y="50308"/>
                  </a:lnTo>
                  <a:lnTo>
                    <a:pt x="2745" y="50485"/>
                  </a:lnTo>
                  <a:lnTo>
                    <a:pt x="2949" y="50662"/>
                  </a:lnTo>
                  <a:lnTo>
                    <a:pt x="3173" y="50829"/>
                  </a:lnTo>
                  <a:lnTo>
                    <a:pt x="3415" y="51006"/>
                  </a:lnTo>
                  <a:lnTo>
                    <a:pt x="3675" y="51173"/>
                  </a:lnTo>
                  <a:lnTo>
                    <a:pt x="3954" y="51350"/>
                  </a:lnTo>
                  <a:lnTo>
                    <a:pt x="4243" y="51518"/>
                  </a:lnTo>
                  <a:lnTo>
                    <a:pt x="4550" y="51685"/>
                  </a:lnTo>
                  <a:lnTo>
                    <a:pt x="4875" y="51843"/>
                  </a:lnTo>
                  <a:lnTo>
                    <a:pt x="5201" y="52011"/>
                  </a:lnTo>
                  <a:lnTo>
                    <a:pt x="5871" y="52318"/>
                  </a:lnTo>
                  <a:lnTo>
                    <a:pt x="6569" y="52625"/>
                  </a:lnTo>
                  <a:lnTo>
                    <a:pt x="7267" y="52913"/>
                  </a:lnTo>
                  <a:lnTo>
                    <a:pt x="7955" y="53183"/>
                  </a:lnTo>
                  <a:lnTo>
                    <a:pt x="8606" y="53434"/>
                  </a:lnTo>
                  <a:lnTo>
                    <a:pt x="9797" y="53862"/>
                  </a:lnTo>
                  <a:lnTo>
                    <a:pt x="10709" y="54207"/>
                  </a:lnTo>
                  <a:lnTo>
                    <a:pt x="11137" y="54355"/>
                  </a:lnTo>
                  <a:lnTo>
                    <a:pt x="11686" y="54523"/>
                  </a:lnTo>
                  <a:lnTo>
                    <a:pt x="12337" y="54700"/>
                  </a:lnTo>
                  <a:lnTo>
                    <a:pt x="13072" y="54895"/>
                  </a:lnTo>
                  <a:lnTo>
                    <a:pt x="13882" y="55090"/>
                  </a:lnTo>
                  <a:lnTo>
                    <a:pt x="14756" y="55295"/>
                  </a:lnTo>
                  <a:lnTo>
                    <a:pt x="15678" y="55490"/>
                  </a:lnTo>
                  <a:lnTo>
                    <a:pt x="16636" y="55686"/>
                  </a:lnTo>
                  <a:lnTo>
                    <a:pt x="17622" y="55872"/>
                  </a:lnTo>
                  <a:lnTo>
                    <a:pt x="18608" y="56049"/>
                  </a:lnTo>
                  <a:lnTo>
                    <a:pt x="19604" y="56207"/>
                  </a:lnTo>
                  <a:lnTo>
                    <a:pt x="20572" y="56346"/>
                  </a:lnTo>
                  <a:lnTo>
                    <a:pt x="21511" y="56458"/>
                  </a:lnTo>
                  <a:lnTo>
                    <a:pt x="21967" y="56505"/>
                  </a:lnTo>
                  <a:lnTo>
                    <a:pt x="22405" y="56542"/>
                  </a:lnTo>
                  <a:lnTo>
                    <a:pt x="22833" y="56570"/>
                  </a:lnTo>
                  <a:lnTo>
                    <a:pt x="23242" y="56598"/>
                  </a:lnTo>
                  <a:lnTo>
                    <a:pt x="23642" y="56607"/>
                  </a:lnTo>
                  <a:lnTo>
                    <a:pt x="24014" y="56616"/>
                  </a:lnTo>
                  <a:lnTo>
                    <a:pt x="24386" y="56607"/>
                  </a:lnTo>
                  <a:lnTo>
                    <a:pt x="24786" y="56598"/>
                  </a:lnTo>
                  <a:lnTo>
                    <a:pt x="25196" y="56570"/>
                  </a:lnTo>
                  <a:lnTo>
                    <a:pt x="25624" y="56542"/>
                  </a:lnTo>
                  <a:lnTo>
                    <a:pt x="26061" y="56505"/>
                  </a:lnTo>
                  <a:lnTo>
                    <a:pt x="26517" y="56458"/>
                  </a:lnTo>
                  <a:lnTo>
                    <a:pt x="27457" y="56346"/>
                  </a:lnTo>
                  <a:lnTo>
                    <a:pt x="28434" y="56207"/>
                  </a:lnTo>
                  <a:lnTo>
                    <a:pt x="29420" y="56049"/>
                  </a:lnTo>
                  <a:lnTo>
                    <a:pt x="30406" y="55872"/>
                  </a:lnTo>
                  <a:lnTo>
                    <a:pt x="31392" y="55686"/>
                  </a:lnTo>
                  <a:lnTo>
                    <a:pt x="32351" y="55490"/>
                  </a:lnTo>
                  <a:lnTo>
                    <a:pt x="33272" y="55295"/>
                  </a:lnTo>
                  <a:lnTo>
                    <a:pt x="34146" y="55090"/>
                  </a:lnTo>
                  <a:lnTo>
                    <a:pt x="34956" y="54895"/>
                  </a:lnTo>
                  <a:lnTo>
                    <a:pt x="35700" y="54700"/>
                  </a:lnTo>
                  <a:lnTo>
                    <a:pt x="36342" y="54523"/>
                  </a:lnTo>
                  <a:lnTo>
                    <a:pt x="36891" y="54355"/>
                  </a:lnTo>
                  <a:lnTo>
                    <a:pt x="37319" y="54207"/>
                  </a:lnTo>
                  <a:lnTo>
                    <a:pt x="38231" y="53862"/>
                  </a:lnTo>
                  <a:lnTo>
                    <a:pt x="39422" y="53434"/>
                  </a:lnTo>
                  <a:lnTo>
                    <a:pt x="40073" y="53183"/>
                  </a:lnTo>
                  <a:lnTo>
                    <a:pt x="40762" y="52913"/>
                  </a:lnTo>
                  <a:lnTo>
                    <a:pt x="41459" y="52625"/>
                  </a:lnTo>
                  <a:lnTo>
                    <a:pt x="42157" y="52318"/>
                  </a:lnTo>
                  <a:lnTo>
                    <a:pt x="42827" y="52011"/>
                  </a:lnTo>
                  <a:lnTo>
                    <a:pt x="43153" y="51843"/>
                  </a:lnTo>
                  <a:lnTo>
                    <a:pt x="43478" y="51685"/>
                  </a:lnTo>
                  <a:lnTo>
                    <a:pt x="43786" y="51518"/>
                  </a:lnTo>
                  <a:lnTo>
                    <a:pt x="44074" y="51350"/>
                  </a:lnTo>
                  <a:lnTo>
                    <a:pt x="44353" y="51173"/>
                  </a:lnTo>
                  <a:lnTo>
                    <a:pt x="44614" y="51006"/>
                  </a:lnTo>
                  <a:lnTo>
                    <a:pt x="44856" y="50829"/>
                  </a:lnTo>
                  <a:lnTo>
                    <a:pt x="45079" y="50662"/>
                  </a:lnTo>
                  <a:lnTo>
                    <a:pt x="45283" y="50485"/>
                  </a:lnTo>
                  <a:lnTo>
                    <a:pt x="45460" y="50308"/>
                  </a:lnTo>
                  <a:lnTo>
                    <a:pt x="45609" y="50131"/>
                  </a:lnTo>
                  <a:lnTo>
                    <a:pt x="45674" y="50048"/>
                  </a:lnTo>
                  <a:lnTo>
                    <a:pt x="45730" y="49954"/>
                  </a:lnTo>
                  <a:lnTo>
                    <a:pt x="45786" y="49871"/>
                  </a:lnTo>
                  <a:lnTo>
                    <a:pt x="45823" y="49787"/>
                  </a:lnTo>
                  <a:lnTo>
                    <a:pt x="45860" y="49694"/>
                  </a:lnTo>
                  <a:lnTo>
                    <a:pt x="45888" y="49610"/>
                  </a:lnTo>
                  <a:lnTo>
                    <a:pt x="45935" y="49433"/>
                  </a:lnTo>
                  <a:lnTo>
                    <a:pt x="45972" y="49257"/>
                  </a:lnTo>
                  <a:lnTo>
                    <a:pt x="46009" y="49071"/>
                  </a:lnTo>
                  <a:lnTo>
                    <a:pt x="46037" y="48885"/>
                  </a:lnTo>
                  <a:lnTo>
                    <a:pt x="46074" y="48503"/>
                  </a:lnTo>
                  <a:lnTo>
                    <a:pt x="46102" y="48122"/>
                  </a:lnTo>
                  <a:lnTo>
                    <a:pt x="46102" y="47740"/>
                  </a:lnTo>
                  <a:lnTo>
                    <a:pt x="46102" y="47368"/>
                  </a:lnTo>
                  <a:lnTo>
                    <a:pt x="46084" y="47005"/>
                  </a:lnTo>
                  <a:lnTo>
                    <a:pt x="46065" y="46661"/>
                  </a:lnTo>
                  <a:lnTo>
                    <a:pt x="46028" y="46335"/>
                  </a:lnTo>
                  <a:lnTo>
                    <a:pt x="46000" y="46037"/>
                  </a:lnTo>
                  <a:lnTo>
                    <a:pt x="45925" y="45544"/>
                  </a:lnTo>
                  <a:lnTo>
                    <a:pt x="45870" y="45219"/>
                  </a:lnTo>
                  <a:lnTo>
                    <a:pt x="45851" y="45098"/>
                  </a:lnTo>
                  <a:lnTo>
                    <a:pt x="46009" y="43665"/>
                  </a:lnTo>
                  <a:lnTo>
                    <a:pt x="46177" y="42009"/>
                  </a:lnTo>
                  <a:lnTo>
                    <a:pt x="46400" y="39841"/>
                  </a:lnTo>
                  <a:lnTo>
                    <a:pt x="46642" y="37254"/>
                  </a:lnTo>
                  <a:lnTo>
                    <a:pt x="46912" y="34342"/>
                  </a:lnTo>
                  <a:lnTo>
                    <a:pt x="47042" y="32798"/>
                  </a:lnTo>
                  <a:lnTo>
                    <a:pt x="47172" y="31197"/>
                  </a:lnTo>
                  <a:lnTo>
                    <a:pt x="47303" y="29560"/>
                  </a:lnTo>
                  <a:lnTo>
                    <a:pt x="47433" y="27894"/>
                  </a:lnTo>
                  <a:lnTo>
                    <a:pt x="47544" y="26220"/>
                  </a:lnTo>
                  <a:lnTo>
                    <a:pt x="47656" y="24536"/>
                  </a:lnTo>
                  <a:lnTo>
                    <a:pt x="47749" y="22861"/>
                  </a:lnTo>
                  <a:lnTo>
                    <a:pt x="47842" y="21205"/>
                  </a:lnTo>
                  <a:lnTo>
                    <a:pt x="47917" y="19586"/>
                  </a:lnTo>
                  <a:lnTo>
                    <a:pt x="47972" y="18004"/>
                  </a:lnTo>
                  <a:lnTo>
                    <a:pt x="48010" y="16469"/>
                  </a:lnTo>
                  <a:lnTo>
                    <a:pt x="48028" y="14999"/>
                  </a:lnTo>
                  <a:lnTo>
                    <a:pt x="48028" y="13612"/>
                  </a:lnTo>
                  <a:lnTo>
                    <a:pt x="48019" y="12943"/>
                  </a:lnTo>
                  <a:lnTo>
                    <a:pt x="48010" y="12301"/>
                  </a:lnTo>
                  <a:lnTo>
                    <a:pt x="47982" y="11686"/>
                  </a:lnTo>
                  <a:lnTo>
                    <a:pt x="47954" y="11091"/>
                  </a:lnTo>
                  <a:lnTo>
                    <a:pt x="47926" y="10533"/>
                  </a:lnTo>
                  <a:lnTo>
                    <a:pt x="47879" y="9993"/>
                  </a:lnTo>
                  <a:lnTo>
                    <a:pt x="47833" y="9491"/>
                  </a:lnTo>
                  <a:lnTo>
                    <a:pt x="47777" y="9007"/>
                  </a:lnTo>
                  <a:lnTo>
                    <a:pt x="47721" y="8570"/>
                  </a:lnTo>
                  <a:lnTo>
                    <a:pt x="47647" y="8160"/>
                  </a:lnTo>
                  <a:lnTo>
                    <a:pt x="47572" y="7788"/>
                  </a:lnTo>
                  <a:lnTo>
                    <a:pt x="47489" y="7453"/>
                  </a:lnTo>
                  <a:lnTo>
                    <a:pt x="47386" y="7155"/>
                  </a:lnTo>
                  <a:lnTo>
                    <a:pt x="47340" y="7025"/>
                  </a:lnTo>
                  <a:lnTo>
                    <a:pt x="47284" y="6895"/>
                  </a:lnTo>
                  <a:lnTo>
                    <a:pt x="47135" y="6588"/>
                  </a:lnTo>
                  <a:lnTo>
                    <a:pt x="46968" y="6281"/>
                  </a:lnTo>
                  <a:lnTo>
                    <a:pt x="46781" y="5983"/>
                  </a:lnTo>
                  <a:lnTo>
                    <a:pt x="46577" y="5704"/>
                  </a:lnTo>
                  <a:lnTo>
                    <a:pt x="46353" y="5425"/>
                  </a:lnTo>
                  <a:lnTo>
                    <a:pt x="46121" y="5155"/>
                  </a:lnTo>
                  <a:lnTo>
                    <a:pt x="45870" y="4894"/>
                  </a:lnTo>
                  <a:lnTo>
                    <a:pt x="45609" y="4653"/>
                  </a:lnTo>
                  <a:lnTo>
                    <a:pt x="45339" y="4411"/>
                  </a:lnTo>
                  <a:lnTo>
                    <a:pt x="45051" y="4178"/>
                  </a:lnTo>
                  <a:lnTo>
                    <a:pt x="44744" y="3955"/>
                  </a:lnTo>
                  <a:lnTo>
                    <a:pt x="44428" y="3741"/>
                  </a:lnTo>
                  <a:lnTo>
                    <a:pt x="44102" y="3527"/>
                  </a:lnTo>
                  <a:lnTo>
                    <a:pt x="43767" y="3331"/>
                  </a:lnTo>
                  <a:lnTo>
                    <a:pt x="43423" y="3136"/>
                  </a:lnTo>
                  <a:lnTo>
                    <a:pt x="43069" y="2950"/>
                  </a:lnTo>
                  <a:lnTo>
                    <a:pt x="42697" y="2773"/>
                  </a:lnTo>
                  <a:lnTo>
                    <a:pt x="42325" y="2606"/>
                  </a:lnTo>
                  <a:lnTo>
                    <a:pt x="41934" y="2438"/>
                  </a:lnTo>
                  <a:lnTo>
                    <a:pt x="41543" y="2289"/>
                  </a:lnTo>
                  <a:lnTo>
                    <a:pt x="41143" y="2140"/>
                  </a:lnTo>
                  <a:lnTo>
                    <a:pt x="40743" y="1992"/>
                  </a:lnTo>
                  <a:lnTo>
                    <a:pt x="40324" y="1861"/>
                  </a:lnTo>
                  <a:lnTo>
                    <a:pt x="39906" y="1731"/>
                  </a:lnTo>
                  <a:lnTo>
                    <a:pt x="39478" y="1601"/>
                  </a:lnTo>
                  <a:lnTo>
                    <a:pt x="39050" y="1489"/>
                  </a:lnTo>
                  <a:lnTo>
                    <a:pt x="38612" y="1377"/>
                  </a:lnTo>
                  <a:lnTo>
                    <a:pt x="38175" y="1266"/>
                  </a:lnTo>
                  <a:lnTo>
                    <a:pt x="37738" y="1173"/>
                  </a:lnTo>
                  <a:lnTo>
                    <a:pt x="37291" y="1070"/>
                  </a:lnTo>
                  <a:lnTo>
                    <a:pt x="36398" y="903"/>
                  </a:lnTo>
                  <a:lnTo>
                    <a:pt x="35495" y="745"/>
                  </a:lnTo>
                  <a:lnTo>
                    <a:pt x="34584" y="615"/>
                  </a:lnTo>
                  <a:lnTo>
                    <a:pt x="33690" y="494"/>
                  </a:lnTo>
                  <a:lnTo>
                    <a:pt x="32788" y="391"/>
                  </a:lnTo>
                  <a:lnTo>
                    <a:pt x="31904" y="308"/>
                  </a:lnTo>
                  <a:lnTo>
                    <a:pt x="31039" y="233"/>
                  </a:lnTo>
                  <a:lnTo>
                    <a:pt x="30183" y="177"/>
                  </a:lnTo>
                  <a:lnTo>
                    <a:pt x="29355" y="121"/>
                  </a:lnTo>
                  <a:lnTo>
                    <a:pt x="28555" y="84"/>
                  </a:lnTo>
                  <a:lnTo>
                    <a:pt x="27782" y="56"/>
                  </a:lnTo>
                  <a:lnTo>
                    <a:pt x="27038" y="38"/>
                  </a:lnTo>
                  <a:lnTo>
                    <a:pt x="26340" y="19"/>
                  </a:lnTo>
                  <a:lnTo>
                    <a:pt x="25075" y="10"/>
                  </a:lnTo>
                  <a:lnTo>
                    <a:pt x="240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5;p32">
              <a:extLst>
                <a:ext uri="{FF2B5EF4-FFF2-40B4-BE49-F238E27FC236}">
                  <a16:creationId xmlns:a16="http://schemas.microsoft.com/office/drawing/2014/main" id="{55C56B70-9AC6-460B-DD67-451A9D5B71C4}"/>
                </a:ext>
              </a:extLst>
            </p:cNvPr>
            <p:cNvSpPr/>
            <p:nvPr/>
          </p:nvSpPr>
          <p:spPr>
            <a:xfrm>
              <a:off x="2132900" y="2566275"/>
              <a:ext cx="361025" cy="387075"/>
            </a:xfrm>
            <a:custGeom>
              <a:avLst/>
              <a:gdLst/>
              <a:ahLst/>
              <a:cxnLst/>
              <a:rect l="l" t="t" r="r" b="b"/>
              <a:pathLst>
                <a:path w="14441" h="15483" extrusionOk="0">
                  <a:moveTo>
                    <a:pt x="2401" y="1"/>
                  </a:moveTo>
                  <a:lnTo>
                    <a:pt x="0" y="11966"/>
                  </a:lnTo>
                  <a:lnTo>
                    <a:pt x="112" y="12115"/>
                  </a:lnTo>
                  <a:lnTo>
                    <a:pt x="261" y="12292"/>
                  </a:lnTo>
                  <a:lnTo>
                    <a:pt x="456" y="12515"/>
                  </a:lnTo>
                  <a:lnTo>
                    <a:pt x="717" y="12785"/>
                  </a:lnTo>
                  <a:lnTo>
                    <a:pt x="866" y="12934"/>
                  </a:lnTo>
                  <a:lnTo>
                    <a:pt x="1033" y="13082"/>
                  </a:lnTo>
                  <a:lnTo>
                    <a:pt x="1219" y="13241"/>
                  </a:lnTo>
                  <a:lnTo>
                    <a:pt x="1415" y="13408"/>
                  </a:lnTo>
                  <a:lnTo>
                    <a:pt x="1629" y="13566"/>
                  </a:lnTo>
                  <a:lnTo>
                    <a:pt x="1861" y="13734"/>
                  </a:lnTo>
                  <a:lnTo>
                    <a:pt x="2103" y="13901"/>
                  </a:lnTo>
                  <a:lnTo>
                    <a:pt x="2364" y="14059"/>
                  </a:lnTo>
                  <a:lnTo>
                    <a:pt x="2633" y="14227"/>
                  </a:lnTo>
                  <a:lnTo>
                    <a:pt x="2931" y="14385"/>
                  </a:lnTo>
                  <a:lnTo>
                    <a:pt x="3238" y="14534"/>
                  </a:lnTo>
                  <a:lnTo>
                    <a:pt x="3564" y="14683"/>
                  </a:lnTo>
                  <a:lnTo>
                    <a:pt x="3899" y="14813"/>
                  </a:lnTo>
                  <a:lnTo>
                    <a:pt x="4262" y="14943"/>
                  </a:lnTo>
                  <a:lnTo>
                    <a:pt x="4634" y="15064"/>
                  </a:lnTo>
                  <a:lnTo>
                    <a:pt x="5015" y="15167"/>
                  </a:lnTo>
                  <a:lnTo>
                    <a:pt x="5425" y="15260"/>
                  </a:lnTo>
                  <a:lnTo>
                    <a:pt x="5853" y="15334"/>
                  </a:lnTo>
                  <a:lnTo>
                    <a:pt x="6290" y="15399"/>
                  </a:lnTo>
                  <a:lnTo>
                    <a:pt x="6746" y="15446"/>
                  </a:lnTo>
                  <a:lnTo>
                    <a:pt x="7220" y="15474"/>
                  </a:lnTo>
                  <a:lnTo>
                    <a:pt x="7714" y="15483"/>
                  </a:lnTo>
                  <a:lnTo>
                    <a:pt x="8197" y="15464"/>
                  </a:lnTo>
                  <a:lnTo>
                    <a:pt x="8663" y="15436"/>
                  </a:lnTo>
                  <a:lnTo>
                    <a:pt x="9109" y="15390"/>
                  </a:lnTo>
                  <a:lnTo>
                    <a:pt x="9528" y="15325"/>
                  </a:lnTo>
                  <a:lnTo>
                    <a:pt x="9928" y="15241"/>
                  </a:lnTo>
                  <a:lnTo>
                    <a:pt x="10309" y="15157"/>
                  </a:lnTo>
                  <a:lnTo>
                    <a:pt x="10672" y="15046"/>
                  </a:lnTo>
                  <a:lnTo>
                    <a:pt x="11007" y="14934"/>
                  </a:lnTo>
                  <a:lnTo>
                    <a:pt x="11333" y="14804"/>
                  </a:lnTo>
                  <a:lnTo>
                    <a:pt x="11631" y="14674"/>
                  </a:lnTo>
                  <a:lnTo>
                    <a:pt x="11919" y="14534"/>
                  </a:lnTo>
                  <a:lnTo>
                    <a:pt x="12180" y="14385"/>
                  </a:lnTo>
                  <a:lnTo>
                    <a:pt x="12431" y="14236"/>
                  </a:lnTo>
                  <a:lnTo>
                    <a:pt x="12663" y="14078"/>
                  </a:lnTo>
                  <a:lnTo>
                    <a:pt x="12877" y="13920"/>
                  </a:lnTo>
                  <a:lnTo>
                    <a:pt x="13073" y="13762"/>
                  </a:lnTo>
                  <a:lnTo>
                    <a:pt x="13259" y="13604"/>
                  </a:lnTo>
                  <a:lnTo>
                    <a:pt x="13426" y="13445"/>
                  </a:lnTo>
                  <a:lnTo>
                    <a:pt x="13575" y="13287"/>
                  </a:lnTo>
                  <a:lnTo>
                    <a:pt x="13715" y="13138"/>
                  </a:lnTo>
                  <a:lnTo>
                    <a:pt x="13845" y="12989"/>
                  </a:lnTo>
                  <a:lnTo>
                    <a:pt x="13957" y="12850"/>
                  </a:lnTo>
                  <a:lnTo>
                    <a:pt x="14143" y="12599"/>
                  </a:lnTo>
                  <a:lnTo>
                    <a:pt x="14273" y="12375"/>
                  </a:lnTo>
                  <a:lnTo>
                    <a:pt x="14366" y="12208"/>
                  </a:lnTo>
                  <a:lnTo>
                    <a:pt x="14440" y="12068"/>
                  </a:lnTo>
                  <a:lnTo>
                    <a:pt x="12347" y="289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86;p32">
              <a:extLst>
                <a:ext uri="{FF2B5EF4-FFF2-40B4-BE49-F238E27FC236}">
                  <a16:creationId xmlns:a16="http://schemas.microsoft.com/office/drawing/2014/main" id="{D7CA43F4-D063-2642-F09A-D6FF8F9BC7C8}"/>
                </a:ext>
              </a:extLst>
            </p:cNvPr>
            <p:cNvSpPr/>
            <p:nvPr/>
          </p:nvSpPr>
          <p:spPr>
            <a:xfrm>
              <a:off x="1932625" y="2102000"/>
              <a:ext cx="787150" cy="737625"/>
            </a:xfrm>
            <a:custGeom>
              <a:avLst/>
              <a:gdLst/>
              <a:ahLst/>
              <a:cxnLst/>
              <a:rect l="l" t="t" r="r" b="b"/>
              <a:pathLst>
                <a:path w="31486" h="29505" extrusionOk="0">
                  <a:moveTo>
                    <a:pt x="15529" y="1"/>
                  </a:moveTo>
                  <a:lnTo>
                    <a:pt x="15315" y="10"/>
                  </a:lnTo>
                  <a:lnTo>
                    <a:pt x="15092" y="29"/>
                  </a:lnTo>
                  <a:lnTo>
                    <a:pt x="14878" y="47"/>
                  </a:lnTo>
                  <a:lnTo>
                    <a:pt x="14655" y="75"/>
                  </a:lnTo>
                  <a:lnTo>
                    <a:pt x="14431" y="112"/>
                  </a:lnTo>
                  <a:lnTo>
                    <a:pt x="13985" y="196"/>
                  </a:lnTo>
                  <a:lnTo>
                    <a:pt x="13529" y="308"/>
                  </a:lnTo>
                  <a:lnTo>
                    <a:pt x="13073" y="447"/>
                  </a:lnTo>
                  <a:lnTo>
                    <a:pt x="12617" y="596"/>
                  </a:lnTo>
                  <a:lnTo>
                    <a:pt x="12161" y="773"/>
                  </a:lnTo>
                  <a:lnTo>
                    <a:pt x="11705" y="968"/>
                  </a:lnTo>
                  <a:lnTo>
                    <a:pt x="11259" y="1173"/>
                  </a:lnTo>
                  <a:lnTo>
                    <a:pt x="10803" y="1406"/>
                  </a:lnTo>
                  <a:lnTo>
                    <a:pt x="10365" y="1648"/>
                  </a:lnTo>
                  <a:lnTo>
                    <a:pt x="9928" y="1908"/>
                  </a:lnTo>
                  <a:lnTo>
                    <a:pt x="9491" y="2187"/>
                  </a:lnTo>
                  <a:lnTo>
                    <a:pt x="9072" y="2476"/>
                  </a:lnTo>
                  <a:lnTo>
                    <a:pt x="8653" y="2773"/>
                  </a:lnTo>
                  <a:lnTo>
                    <a:pt x="8253" y="3090"/>
                  </a:lnTo>
                  <a:lnTo>
                    <a:pt x="7862" y="3406"/>
                  </a:lnTo>
                  <a:lnTo>
                    <a:pt x="7481" y="3741"/>
                  </a:lnTo>
                  <a:lnTo>
                    <a:pt x="7118" y="4085"/>
                  </a:lnTo>
                  <a:lnTo>
                    <a:pt x="6765" y="4430"/>
                  </a:lnTo>
                  <a:lnTo>
                    <a:pt x="6430" y="4792"/>
                  </a:lnTo>
                  <a:lnTo>
                    <a:pt x="6113" y="5155"/>
                  </a:lnTo>
                  <a:lnTo>
                    <a:pt x="5816" y="5518"/>
                  </a:lnTo>
                  <a:lnTo>
                    <a:pt x="5546" y="5890"/>
                  </a:lnTo>
                  <a:lnTo>
                    <a:pt x="5285" y="6262"/>
                  </a:lnTo>
                  <a:lnTo>
                    <a:pt x="5053" y="6644"/>
                  </a:lnTo>
                  <a:lnTo>
                    <a:pt x="4839" y="7016"/>
                  </a:lnTo>
                  <a:lnTo>
                    <a:pt x="4746" y="7211"/>
                  </a:lnTo>
                  <a:lnTo>
                    <a:pt x="4662" y="7398"/>
                  </a:lnTo>
                  <a:lnTo>
                    <a:pt x="4578" y="7584"/>
                  </a:lnTo>
                  <a:lnTo>
                    <a:pt x="4504" y="7779"/>
                  </a:lnTo>
                  <a:lnTo>
                    <a:pt x="4429" y="7965"/>
                  </a:lnTo>
                  <a:lnTo>
                    <a:pt x="4364" y="8151"/>
                  </a:lnTo>
                  <a:lnTo>
                    <a:pt x="4308" y="8337"/>
                  </a:lnTo>
                  <a:lnTo>
                    <a:pt x="4262" y="8523"/>
                  </a:lnTo>
                  <a:lnTo>
                    <a:pt x="4215" y="8737"/>
                  </a:lnTo>
                  <a:lnTo>
                    <a:pt x="4178" y="8989"/>
                  </a:lnTo>
                  <a:lnTo>
                    <a:pt x="4132" y="9268"/>
                  </a:lnTo>
                  <a:lnTo>
                    <a:pt x="4094" y="9575"/>
                  </a:lnTo>
                  <a:lnTo>
                    <a:pt x="4029" y="10254"/>
                  </a:lnTo>
                  <a:lnTo>
                    <a:pt x="3973" y="10998"/>
                  </a:lnTo>
                  <a:lnTo>
                    <a:pt x="3927" y="11798"/>
                  </a:lnTo>
                  <a:lnTo>
                    <a:pt x="3890" y="12608"/>
                  </a:lnTo>
                  <a:lnTo>
                    <a:pt x="3862" y="13408"/>
                  </a:lnTo>
                  <a:lnTo>
                    <a:pt x="3834" y="14180"/>
                  </a:lnTo>
                  <a:lnTo>
                    <a:pt x="3666" y="14069"/>
                  </a:lnTo>
                  <a:lnTo>
                    <a:pt x="3387" y="13901"/>
                  </a:lnTo>
                  <a:lnTo>
                    <a:pt x="3210" y="13808"/>
                  </a:lnTo>
                  <a:lnTo>
                    <a:pt x="3024" y="13724"/>
                  </a:lnTo>
                  <a:lnTo>
                    <a:pt x="2820" y="13631"/>
                  </a:lnTo>
                  <a:lnTo>
                    <a:pt x="2606" y="13557"/>
                  </a:lnTo>
                  <a:lnTo>
                    <a:pt x="2392" y="13492"/>
                  </a:lnTo>
                  <a:lnTo>
                    <a:pt x="2168" y="13436"/>
                  </a:lnTo>
                  <a:lnTo>
                    <a:pt x="2057" y="13417"/>
                  </a:lnTo>
                  <a:lnTo>
                    <a:pt x="1945" y="13408"/>
                  </a:lnTo>
                  <a:lnTo>
                    <a:pt x="1833" y="13399"/>
                  </a:lnTo>
                  <a:lnTo>
                    <a:pt x="1722" y="13399"/>
                  </a:lnTo>
                  <a:lnTo>
                    <a:pt x="1619" y="13408"/>
                  </a:lnTo>
                  <a:lnTo>
                    <a:pt x="1517" y="13427"/>
                  </a:lnTo>
                  <a:lnTo>
                    <a:pt x="1415" y="13445"/>
                  </a:lnTo>
                  <a:lnTo>
                    <a:pt x="1312" y="13482"/>
                  </a:lnTo>
                  <a:lnTo>
                    <a:pt x="1219" y="13520"/>
                  </a:lnTo>
                  <a:lnTo>
                    <a:pt x="1126" y="13576"/>
                  </a:lnTo>
                  <a:lnTo>
                    <a:pt x="1033" y="13631"/>
                  </a:lnTo>
                  <a:lnTo>
                    <a:pt x="949" y="13706"/>
                  </a:lnTo>
                  <a:lnTo>
                    <a:pt x="838" y="13817"/>
                  </a:lnTo>
                  <a:lnTo>
                    <a:pt x="735" y="13938"/>
                  </a:lnTo>
                  <a:lnTo>
                    <a:pt x="633" y="14059"/>
                  </a:lnTo>
                  <a:lnTo>
                    <a:pt x="549" y="14190"/>
                  </a:lnTo>
                  <a:lnTo>
                    <a:pt x="466" y="14320"/>
                  </a:lnTo>
                  <a:lnTo>
                    <a:pt x="391" y="14450"/>
                  </a:lnTo>
                  <a:lnTo>
                    <a:pt x="317" y="14580"/>
                  </a:lnTo>
                  <a:lnTo>
                    <a:pt x="261" y="14720"/>
                  </a:lnTo>
                  <a:lnTo>
                    <a:pt x="205" y="14859"/>
                  </a:lnTo>
                  <a:lnTo>
                    <a:pt x="159" y="14999"/>
                  </a:lnTo>
                  <a:lnTo>
                    <a:pt x="112" y="15139"/>
                  </a:lnTo>
                  <a:lnTo>
                    <a:pt x="84" y="15278"/>
                  </a:lnTo>
                  <a:lnTo>
                    <a:pt x="56" y="15427"/>
                  </a:lnTo>
                  <a:lnTo>
                    <a:pt x="28" y="15576"/>
                  </a:lnTo>
                  <a:lnTo>
                    <a:pt x="19" y="15725"/>
                  </a:lnTo>
                  <a:lnTo>
                    <a:pt x="10" y="15874"/>
                  </a:lnTo>
                  <a:lnTo>
                    <a:pt x="0" y="16023"/>
                  </a:lnTo>
                  <a:lnTo>
                    <a:pt x="10" y="16171"/>
                  </a:lnTo>
                  <a:lnTo>
                    <a:pt x="28" y="16469"/>
                  </a:lnTo>
                  <a:lnTo>
                    <a:pt x="66" y="16767"/>
                  </a:lnTo>
                  <a:lnTo>
                    <a:pt x="131" y="17065"/>
                  </a:lnTo>
                  <a:lnTo>
                    <a:pt x="214" y="17362"/>
                  </a:lnTo>
                  <a:lnTo>
                    <a:pt x="308" y="17651"/>
                  </a:lnTo>
                  <a:lnTo>
                    <a:pt x="428" y="17930"/>
                  </a:lnTo>
                  <a:lnTo>
                    <a:pt x="559" y="18209"/>
                  </a:lnTo>
                  <a:lnTo>
                    <a:pt x="680" y="18423"/>
                  </a:lnTo>
                  <a:lnTo>
                    <a:pt x="819" y="18637"/>
                  </a:lnTo>
                  <a:lnTo>
                    <a:pt x="987" y="18851"/>
                  </a:lnTo>
                  <a:lnTo>
                    <a:pt x="1163" y="19074"/>
                  </a:lnTo>
                  <a:lnTo>
                    <a:pt x="1368" y="19298"/>
                  </a:lnTo>
                  <a:lnTo>
                    <a:pt x="1582" y="19512"/>
                  </a:lnTo>
                  <a:lnTo>
                    <a:pt x="1805" y="19726"/>
                  </a:lnTo>
                  <a:lnTo>
                    <a:pt x="2047" y="19930"/>
                  </a:lnTo>
                  <a:lnTo>
                    <a:pt x="2299" y="20126"/>
                  </a:lnTo>
                  <a:lnTo>
                    <a:pt x="2550" y="20321"/>
                  </a:lnTo>
                  <a:lnTo>
                    <a:pt x="2801" y="20498"/>
                  </a:lnTo>
                  <a:lnTo>
                    <a:pt x="3062" y="20665"/>
                  </a:lnTo>
                  <a:lnTo>
                    <a:pt x="3322" y="20814"/>
                  </a:lnTo>
                  <a:lnTo>
                    <a:pt x="3583" y="20944"/>
                  </a:lnTo>
                  <a:lnTo>
                    <a:pt x="3834" y="21065"/>
                  </a:lnTo>
                  <a:lnTo>
                    <a:pt x="4085" y="21158"/>
                  </a:lnTo>
                  <a:lnTo>
                    <a:pt x="4104" y="21307"/>
                  </a:lnTo>
                  <a:lnTo>
                    <a:pt x="4150" y="21484"/>
                  </a:lnTo>
                  <a:lnTo>
                    <a:pt x="4215" y="21689"/>
                  </a:lnTo>
                  <a:lnTo>
                    <a:pt x="4299" y="21921"/>
                  </a:lnTo>
                  <a:lnTo>
                    <a:pt x="4401" y="22182"/>
                  </a:lnTo>
                  <a:lnTo>
                    <a:pt x="4532" y="22461"/>
                  </a:lnTo>
                  <a:lnTo>
                    <a:pt x="4680" y="22749"/>
                  </a:lnTo>
                  <a:lnTo>
                    <a:pt x="4848" y="23066"/>
                  </a:lnTo>
                  <a:lnTo>
                    <a:pt x="5034" y="23391"/>
                  </a:lnTo>
                  <a:lnTo>
                    <a:pt x="5248" y="23726"/>
                  </a:lnTo>
                  <a:lnTo>
                    <a:pt x="5481" y="24071"/>
                  </a:lnTo>
                  <a:lnTo>
                    <a:pt x="5732" y="24424"/>
                  </a:lnTo>
                  <a:lnTo>
                    <a:pt x="6011" y="24787"/>
                  </a:lnTo>
                  <a:lnTo>
                    <a:pt x="6309" y="25141"/>
                  </a:lnTo>
                  <a:lnTo>
                    <a:pt x="6625" y="25503"/>
                  </a:lnTo>
                  <a:lnTo>
                    <a:pt x="6969" y="25866"/>
                  </a:lnTo>
                  <a:lnTo>
                    <a:pt x="7341" y="26220"/>
                  </a:lnTo>
                  <a:lnTo>
                    <a:pt x="7732" y="26573"/>
                  </a:lnTo>
                  <a:lnTo>
                    <a:pt x="7937" y="26741"/>
                  </a:lnTo>
                  <a:lnTo>
                    <a:pt x="8142" y="26908"/>
                  </a:lnTo>
                  <a:lnTo>
                    <a:pt x="8356" y="27076"/>
                  </a:lnTo>
                  <a:lnTo>
                    <a:pt x="8579" y="27234"/>
                  </a:lnTo>
                  <a:lnTo>
                    <a:pt x="8812" y="27401"/>
                  </a:lnTo>
                  <a:lnTo>
                    <a:pt x="9044" y="27550"/>
                  </a:lnTo>
                  <a:lnTo>
                    <a:pt x="9277" y="27709"/>
                  </a:lnTo>
                  <a:lnTo>
                    <a:pt x="9528" y="27857"/>
                  </a:lnTo>
                  <a:lnTo>
                    <a:pt x="9779" y="27997"/>
                  </a:lnTo>
                  <a:lnTo>
                    <a:pt x="10040" y="28137"/>
                  </a:lnTo>
                  <a:lnTo>
                    <a:pt x="10300" y="28267"/>
                  </a:lnTo>
                  <a:lnTo>
                    <a:pt x="10570" y="28397"/>
                  </a:lnTo>
                  <a:lnTo>
                    <a:pt x="10849" y="28518"/>
                  </a:lnTo>
                  <a:lnTo>
                    <a:pt x="11128" y="28639"/>
                  </a:lnTo>
                  <a:lnTo>
                    <a:pt x="11417" y="28751"/>
                  </a:lnTo>
                  <a:lnTo>
                    <a:pt x="11714" y="28853"/>
                  </a:lnTo>
                  <a:lnTo>
                    <a:pt x="12012" y="28955"/>
                  </a:lnTo>
                  <a:lnTo>
                    <a:pt x="12319" y="29039"/>
                  </a:lnTo>
                  <a:lnTo>
                    <a:pt x="12636" y="29123"/>
                  </a:lnTo>
                  <a:lnTo>
                    <a:pt x="12952" y="29207"/>
                  </a:lnTo>
                  <a:lnTo>
                    <a:pt x="13278" y="29272"/>
                  </a:lnTo>
                  <a:lnTo>
                    <a:pt x="13612" y="29327"/>
                  </a:lnTo>
                  <a:lnTo>
                    <a:pt x="13947" y="29383"/>
                  </a:lnTo>
                  <a:lnTo>
                    <a:pt x="14301" y="29420"/>
                  </a:lnTo>
                  <a:lnTo>
                    <a:pt x="14645" y="29458"/>
                  </a:lnTo>
                  <a:lnTo>
                    <a:pt x="15008" y="29486"/>
                  </a:lnTo>
                  <a:lnTo>
                    <a:pt x="15371" y="29495"/>
                  </a:lnTo>
                  <a:lnTo>
                    <a:pt x="15743" y="29504"/>
                  </a:lnTo>
                  <a:lnTo>
                    <a:pt x="16115" y="29495"/>
                  </a:lnTo>
                  <a:lnTo>
                    <a:pt x="16478" y="29486"/>
                  </a:lnTo>
                  <a:lnTo>
                    <a:pt x="16841" y="29458"/>
                  </a:lnTo>
                  <a:lnTo>
                    <a:pt x="17195" y="29420"/>
                  </a:lnTo>
                  <a:lnTo>
                    <a:pt x="17539" y="29383"/>
                  </a:lnTo>
                  <a:lnTo>
                    <a:pt x="17874" y="29327"/>
                  </a:lnTo>
                  <a:lnTo>
                    <a:pt x="18209" y="29272"/>
                  </a:lnTo>
                  <a:lnTo>
                    <a:pt x="18534" y="29207"/>
                  </a:lnTo>
                  <a:lnTo>
                    <a:pt x="18851" y="29123"/>
                  </a:lnTo>
                  <a:lnTo>
                    <a:pt x="19167" y="29039"/>
                  </a:lnTo>
                  <a:lnTo>
                    <a:pt x="19474" y="28955"/>
                  </a:lnTo>
                  <a:lnTo>
                    <a:pt x="19772" y="28853"/>
                  </a:lnTo>
                  <a:lnTo>
                    <a:pt x="20070" y="28751"/>
                  </a:lnTo>
                  <a:lnTo>
                    <a:pt x="20358" y="28639"/>
                  </a:lnTo>
                  <a:lnTo>
                    <a:pt x="20646" y="28518"/>
                  </a:lnTo>
                  <a:lnTo>
                    <a:pt x="20916" y="28397"/>
                  </a:lnTo>
                  <a:lnTo>
                    <a:pt x="21186" y="28267"/>
                  </a:lnTo>
                  <a:lnTo>
                    <a:pt x="21456" y="28137"/>
                  </a:lnTo>
                  <a:lnTo>
                    <a:pt x="21707" y="27997"/>
                  </a:lnTo>
                  <a:lnTo>
                    <a:pt x="21958" y="27857"/>
                  </a:lnTo>
                  <a:lnTo>
                    <a:pt x="22210" y="27709"/>
                  </a:lnTo>
                  <a:lnTo>
                    <a:pt x="22442" y="27550"/>
                  </a:lnTo>
                  <a:lnTo>
                    <a:pt x="22684" y="27401"/>
                  </a:lnTo>
                  <a:lnTo>
                    <a:pt x="22907" y="27234"/>
                  </a:lnTo>
                  <a:lnTo>
                    <a:pt x="23131" y="27076"/>
                  </a:lnTo>
                  <a:lnTo>
                    <a:pt x="23345" y="26908"/>
                  </a:lnTo>
                  <a:lnTo>
                    <a:pt x="23559" y="26741"/>
                  </a:lnTo>
                  <a:lnTo>
                    <a:pt x="23754" y="26573"/>
                  </a:lnTo>
                  <a:lnTo>
                    <a:pt x="24145" y="26220"/>
                  </a:lnTo>
                  <a:lnTo>
                    <a:pt x="24517" y="25866"/>
                  </a:lnTo>
                  <a:lnTo>
                    <a:pt x="24861" y="25503"/>
                  </a:lnTo>
                  <a:lnTo>
                    <a:pt x="25178" y="25141"/>
                  </a:lnTo>
                  <a:lnTo>
                    <a:pt x="25485" y="24787"/>
                  </a:lnTo>
                  <a:lnTo>
                    <a:pt x="25754" y="24424"/>
                  </a:lnTo>
                  <a:lnTo>
                    <a:pt x="26015" y="24071"/>
                  </a:lnTo>
                  <a:lnTo>
                    <a:pt x="26238" y="23726"/>
                  </a:lnTo>
                  <a:lnTo>
                    <a:pt x="26452" y="23391"/>
                  </a:lnTo>
                  <a:lnTo>
                    <a:pt x="26638" y="23066"/>
                  </a:lnTo>
                  <a:lnTo>
                    <a:pt x="26806" y="22749"/>
                  </a:lnTo>
                  <a:lnTo>
                    <a:pt x="26955" y="22461"/>
                  </a:lnTo>
                  <a:lnTo>
                    <a:pt x="27085" y="22182"/>
                  </a:lnTo>
                  <a:lnTo>
                    <a:pt x="27187" y="21921"/>
                  </a:lnTo>
                  <a:lnTo>
                    <a:pt x="27271" y="21689"/>
                  </a:lnTo>
                  <a:lnTo>
                    <a:pt x="27336" y="21484"/>
                  </a:lnTo>
                  <a:lnTo>
                    <a:pt x="27383" y="21307"/>
                  </a:lnTo>
                  <a:lnTo>
                    <a:pt x="27401" y="21158"/>
                  </a:lnTo>
                  <a:lnTo>
                    <a:pt x="27652" y="21065"/>
                  </a:lnTo>
                  <a:lnTo>
                    <a:pt x="27904" y="20944"/>
                  </a:lnTo>
                  <a:lnTo>
                    <a:pt x="28164" y="20814"/>
                  </a:lnTo>
                  <a:lnTo>
                    <a:pt x="28425" y="20665"/>
                  </a:lnTo>
                  <a:lnTo>
                    <a:pt x="28685" y="20498"/>
                  </a:lnTo>
                  <a:lnTo>
                    <a:pt x="28936" y="20321"/>
                  </a:lnTo>
                  <a:lnTo>
                    <a:pt x="29188" y="20126"/>
                  </a:lnTo>
                  <a:lnTo>
                    <a:pt x="29439" y="19930"/>
                  </a:lnTo>
                  <a:lnTo>
                    <a:pt x="29681" y="19726"/>
                  </a:lnTo>
                  <a:lnTo>
                    <a:pt x="29904" y="19512"/>
                  </a:lnTo>
                  <a:lnTo>
                    <a:pt x="30118" y="19298"/>
                  </a:lnTo>
                  <a:lnTo>
                    <a:pt x="30323" y="19074"/>
                  </a:lnTo>
                  <a:lnTo>
                    <a:pt x="30500" y="18851"/>
                  </a:lnTo>
                  <a:lnTo>
                    <a:pt x="30667" y="18637"/>
                  </a:lnTo>
                  <a:lnTo>
                    <a:pt x="30807" y="18423"/>
                  </a:lnTo>
                  <a:lnTo>
                    <a:pt x="30928" y="18209"/>
                  </a:lnTo>
                  <a:lnTo>
                    <a:pt x="31058" y="17930"/>
                  </a:lnTo>
                  <a:lnTo>
                    <a:pt x="31179" y="17651"/>
                  </a:lnTo>
                  <a:lnTo>
                    <a:pt x="31272" y="17362"/>
                  </a:lnTo>
                  <a:lnTo>
                    <a:pt x="31356" y="17065"/>
                  </a:lnTo>
                  <a:lnTo>
                    <a:pt x="31421" y="16767"/>
                  </a:lnTo>
                  <a:lnTo>
                    <a:pt x="31458" y="16469"/>
                  </a:lnTo>
                  <a:lnTo>
                    <a:pt x="31486" y="16171"/>
                  </a:lnTo>
                  <a:lnTo>
                    <a:pt x="31486" y="16023"/>
                  </a:lnTo>
                  <a:lnTo>
                    <a:pt x="31477" y="15874"/>
                  </a:lnTo>
                  <a:lnTo>
                    <a:pt x="31467" y="15725"/>
                  </a:lnTo>
                  <a:lnTo>
                    <a:pt x="31458" y="15576"/>
                  </a:lnTo>
                  <a:lnTo>
                    <a:pt x="31430" y="15427"/>
                  </a:lnTo>
                  <a:lnTo>
                    <a:pt x="31402" y="15278"/>
                  </a:lnTo>
                  <a:lnTo>
                    <a:pt x="31374" y="15139"/>
                  </a:lnTo>
                  <a:lnTo>
                    <a:pt x="31328" y="14999"/>
                  </a:lnTo>
                  <a:lnTo>
                    <a:pt x="31281" y="14859"/>
                  </a:lnTo>
                  <a:lnTo>
                    <a:pt x="31225" y="14720"/>
                  </a:lnTo>
                  <a:lnTo>
                    <a:pt x="31169" y="14580"/>
                  </a:lnTo>
                  <a:lnTo>
                    <a:pt x="31095" y="14450"/>
                  </a:lnTo>
                  <a:lnTo>
                    <a:pt x="31021" y="14320"/>
                  </a:lnTo>
                  <a:lnTo>
                    <a:pt x="30937" y="14190"/>
                  </a:lnTo>
                  <a:lnTo>
                    <a:pt x="30853" y="14059"/>
                  </a:lnTo>
                  <a:lnTo>
                    <a:pt x="30751" y="13938"/>
                  </a:lnTo>
                  <a:lnTo>
                    <a:pt x="30648" y="13817"/>
                  </a:lnTo>
                  <a:lnTo>
                    <a:pt x="30537" y="13706"/>
                  </a:lnTo>
                  <a:lnTo>
                    <a:pt x="30453" y="13631"/>
                  </a:lnTo>
                  <a:lnTo>
                    <a:pt x="30360" y="13576"/>
                  </a:lnTo>
                  <a:lnTo>
                    <a:pt x="30267" y="13520"/>
                  </a:lnTo>
                  <a:lnTo>
                    <a:pt x="30174" y="13482"/>
                  </a:lnTo>
                  <a:lnTo>
                    <a:pt x="30072" y="13445"/>
                  </a:lnTo>
                  <a:lnTo>
                    <a:pt x="29969" y="13427"/>
                  </a:lnTo>
                  <a:lnTo>
                    <a:pt x="29867" y="13408"/>
                  </a:lnTo>
                  <a:lnTo>
                    <a:pt x="29765" y="13399"/>
                  </a:lnTo>
                  <a:lnTo>
                    <a:pt x="29653" y="13399"/>
                  </a:lnTo>
                  <a:lnTo>
                    <a:pt x="29541" y="13408"/>
                  </a:lnTo>
                  <a:lnTo>
                    <a:pt x="29430" y="13417"/>
                  </a:lnTo>
                  <a:lnTo>
                    <a:pt x="29318" y="13436"/>
                  </a:lnTo>
                  <a:lnTo>
                    <a:pt x="29095" y="13492"/>
                  </a:lnTo>
                  <a:lnTo>
                    <a:pt x="28881" y="13557"/>
                  </a:lnTo>
                  <a:lnTo>
                    <a:pt x="28667" y="13631"/>
                  </a:lnTo>
                  <a:lnTo>
                    <a:pt x="28462" y="13724"/>
                  </a:lnTo>
                  <a:lnTo>
                    <a:pt x="28276" y="13808"/>
                  </a:lnTo>
                  <a:lnTo>
                    <a:pt x="28099" y="13901"/>
                  </a:lnTo>
                  <a:lnTo>
                    <a:pt x="27820" y="14069"/>
                  </a:lnTo>
                  <a:lnTo>
                    <a:pt x="27652" y="14180"/>
                  </a:lnTo>
                  <a:lnTo>
                    <a:pt x="27634" y="13408"/>
                  </a:lnTo>
                  <a:lnTo>
                    <a:pt x="27597" y="12608"/>
                  </a:lnTo>
                  <a:lnTo>
                    <a:pt x="27559" y="11798"/>
                  </a:lnTo>
                  <a:lnTo>
                    <a:pt x="27513" y="10998"/>
                  </a:lnTo>
                  <a:lnTo>
                    <a:pt x="27457" y="10254"/>
                  </a:lnTo>
                  <a:lnTo>
                    <a:pt x="27392" y="9575"/>
                  </a:lnTo>
                  <a:lnTo>
                    <a:pt x="27355" y="9268"/>
                  </a:lnTo>
                  <a:lnTo>
                    <a:pt x="27308" y="8989"/>
                  </a:lnTo>
                  <a:lnTo>
                    <a:pt x="27271" y="8737"/>
                  </a:lnTo>
                  <a:lnTo>
                    <a:pt x="27224" y="8523"/>
                  </a:lnTo>
                  <a:lnTo>
                    <a:pt x="27178" y="8337"/>
                  </a:lnTo>
                  <a:lnTo>
                    <a:pt x="27122" y="8151"/>
                  </a:lnTo>
                  <a:lnTo>
                    <a:pt x="27057" y="7965"/>
                  </a:lnTo>
                  <a:lnTo>
                    <a:pt x="26983" y="7779"/>
                  </a:lnTo>
                  <a:lnTo>
                    <a:pt x="26908" y="7584"/>
                  </a:lnTo>
                  <a:lnTo>
                    <a:pt x="26824" y="7398"/>
                  </a:lnTo>
                  <a:lnTo>
                    <a:pt x="26741" y="7211"/>
                  </a:lnTo>
                  <a:lnTo>
                    <a:pt x="26648" y="7016"/>
                  </a:lnTo>
                  <a:lnTo>
                    <a:pt x="26434" y="6644"/>
                  </a:lnTo>
                  <a:lnTo>
                    <a:pt x="26201" y="6262"/>
                  </a:lnTo>
                  <a:lnTo>
                    <a:pt x="25941" y="5890"/>
                  </a:lnTo>
                  <a:lnTo>
                    <a:pt x="25671" y="5518"/>
                  </a:lnTo>
                  <a:lnTo>
                    <a:pt x="25373" y="5155"/>
                  </a:lnTo>
                  <a:lnTo>
                    <a:pt x="25057" y="4792"/>
                  </a:lnTo>
                  <a:lnTo>
                    <a:pt x="24722" y="4430"/>
                  </a:lnTo>
                  <a:lnTo>
                    <a:pt x="24377" y="4085"/>
                  </a:lnTo>
                  <a:lnTo>
                    <a:pt x="24005" y="3741"/>
                  </a:lnTo>
                  <a:lnTo>
                    <a:pt x="23633" y="3406"/>
                  </a:lnTo>
                  <a:lnTo>
                    <a:pt x="23233" y="3090"/>
                  </a:lnTo>
                  <a:lnTo>
                    <a:pt x="22833" y="2773"/>
                  </a:lnTo>
                  <a:lnTo>
                    <a:pt x="22414" y="2476"/>
                  </a:lnTo>
                  <a:lnTo>
                    <a:pt x="21996" y="2187"/>
                  </a:lnTo>
                  <a:lnTo>
                    <a:pt x="21568" y="1908"/>
                  </a:lnTo>
                  <a:lnTo>
                    <a:pt x="21121" y="1648"/>
                  </a:lnTo>
                  <a:lnTo>
                    <a:pt x="20684" y="1406"/>
                  </a:lnTo>
                  <a:lnTo>
                    <a:pt x="20228" y="1173"/>
                  </a:lnTo>
                  <a:lnTo>
                    <a:pt x="19781" y="968"/>
                  </a:lnTo>
                  <a:lnTo>
                    <a:pt x="19325" y="773"/>
                  </a:lnTo>
                  <a:lnTo>
                    <a:pt x="18869" y="596"/>
                  </a:lnTo>
                  <a:lnTo>
                    <a:pt x="18413" y="447"/>
                  </a:lnTo>
                  <a:lnTo>
                    <a:pt x="17958" y="308"/>
                  </a:lnTo>
                  <a:lnTo>
                    <a:pt x="17502" y="196"/>
                  </a:lnTo>
                  <a:lnTo>
                    <a:pt x="17055" y="112"/>
                  </a:lnTo>
                  <a:lnTo>
                    <a:pt x="16832" y="75"/>
                  </a:lnTo>
                  <a:lnTo>
                    <a:pt x="16608" y="47"/>
                  </a:lnTo>
                  <a:lnTo>
                    <a:pt x="16394" y="29"/>
                  </a:lnTo>
                  <a:lnTo>
                    <a:pt x="16171" y="10"/>
                  </a:lnTo>
                  <a:lnTo>
                    <a:pt x="15957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87;p32">
              <a:extLst>
                <a:ext uri="{FF2B5EF4-FFF2-40B4-BE49-F238E27FC236}">
                  <a16:creationId xmlns:a16="http://schemas.microsoft.com/office/drawing/2014/main" id="{DD3CEE19-3D9C-1BF9-B249-BE7DB9780392}"/>
                </a:ext>
              </a:extLst>
            </p:cNvPr>
            <p:cNvSpPr/>
            <p:nvPr/>
          </p:nvSpPr>
          <p:spPr>
            <a:xfrm>
              <a:off x="2166850" y="2802600"/>
              <a:ext cx="288000" cy="59575"/>
            </a:xfrm>
            <a:custGeom>
              <a:avLst/>
              <a:gdLst/>
              <a:ahLst/>
              <a:cxnLst/>
              <a:rect l="l" t="t" r="r" b="b"/>
              <a:pathLst>
                <a:path w="11520" h="2383" extrusionOk="0">
                  <a:moveTo>
                    <a:pt x="447" y="1"/>
                  </a:moveTo>
                  <a:lnTo>
                    <a:pt x="1" y="661"/>
                  </a:lnTo>
                  <a:lnTo>
                    <a:pt x="299" y="857"/>
                  </a:lnTo>
                  <a:lnTo>
                    <a:pt x="606" y="1034"/>
                  </a:lnTo>
                  <a:lnTo>
                    <a:pt x="922" y="1210"/>
                  </a:lnTo>
                  <a:lnTo>
                    <a:pt x="1238" y="1369"/>
                  </a:lnTo>
                  <a:lnTo>
                    <a:pt x="1573" y="1517"/>
                  </a:lnTo>
                  <a:lnTo>
                    <a:pt x="1908" y="1657"/>
                  </a:lnTo>
                  <a:lnTo>
                    <a:pt x="2252" y="1787"/>
                  </a:lnTo>
                  <a:lnTo>
                    <a:pt x="2606" y="1899"/>
                  </a:lnTo>
                  <a:lnTo>
                    <a:pt x="2969" y="2001"/>
                  </a:lnTo>
                  <a:lnTo>
                    <a:pt x="3332" y="2094"/>
                  </a:lnTo>
                  <a:lnTo>
                    <a:pt x="3704" y="2169"/>
                  </a:lnTo>
                  <a:lnTo>
                    <a:pt x="4076" y="2234"/>
                  </a:lnTo>
                  <a:lnTo>
                    <a:pt x="4457" y="2290"/>
                  </a:lnTo>
                  <a:lnTo>
                    <a:pt x="4848" y="2336"/>
                  </a:lnTo>
                  <a:lnTo>
                    <a:pt x="5239" y="2364"/>
                  </a:lnTo>
                  <a:lnTo>
                    <a:pt x="5630" y="2373"/>
                  </a:lnTo>
                  <a:lnTo>
                    <a:pt x="5937" y="2383"/>
                  </a:lnTo>
                  <a:lnTo>
                    <a:pt x="6300" y="2373"/>
                  </a:lnTo>
                  <a:lnTo>
                    <a:pt x="6663" y="2355"/>
                  </a:lnTo>
                  <a:lnTo>
                    <a:pt x="7025" y="2336"/>
                  </a:lnTo>
                  <a:lnTo>
                    <a:pt x="7388" y="2299"/>
                  </a:lnTo>
                  <a:lnTo>
                    <a:pt x="7751" y="2243"/>
                  </a:lnTo>
                  <a:lnTo>
                    <a:pt x="8114" y="2187"/>
                  </a:lnTo>
                  <a:lnTo>
                    <a:pt x="8468" y="2122"/>
                  </a:lnTo>
                  <a:lnTo>
                    <a:pt x="8830" y="2038"/>
                  </a:lnTo>
                  <a:lnTo>
                    <a:pt x="9175" y="1955"/>
                  </a:lnTo>
                  <a:lnTo>
                    <a:pt x="9528" y="1852"/>
                  </a:lnTo>
                  <a:lnTo>
                    <a:pt x="9873" y="1741"/>
                  </a:lnTo>
                  <a:lnTo>
                    <a:pt x="10217" y="1620"/>
                  </a:lnTo>
                  <a:lnTo>
                    <a:pt x="10552" y="1499"/>
                  </a:lnTo>
                  <a:lnTo>
                    <a:pt x="10877" y="1359"/>
                  </a:lnTo>
                  <a:lnTo>
                    <a:pt x="11203" y="1210"/>
                  </a:lnTo>
                  <a:lnTo>
                    <a:pt x="11519" y="1052"/>
                  </a:lnTo>
                  <a:lnTo>
                    <a:pt x="11156" y="354"/>
                  </a:lnTo>
                  <a:lnTo>
                    <a:pt x="10849" y="503"/>
                  </a:lnTo>
                  <a:lnTo>
                    <a:pt x="10524" y="652"/>
                  </a:lnTo>
                  <a:lnTo>
                    <a:pt x="10198" y="782"/>
                  </a:lnTo>
                  <a:lnTo>
                    <a:pt x="9873" y="913"/>
                  </a:lnTo>
                  <a:lnTo>
                    <a:pt x="9538" y="1024"/>
                  </a:lnTo>
                  <a:lnTo>
                    <a:pt x="9193" y="1127"/>
                  </a:lnTo>
                  <a:lnTo>
                    <a:pt x="8849" y="1220"/>
                  </a:lnTo>
                  <a:lnTo>
                    <a:pt x="8505" y="1303"/>
                  </a:lnTo>
                  <a:lnTo>
                    <a:pt x="8151" y="1378"/>
                  </a:lnTo>
                  <a:lnTo>
                    <a:pt x="7798" y="1443"/>
                  </a:lnTo>
                  <a:lnTo>
                    <a:pt x="7444" y="1490"/>
                  </a:lnTo>
                  <a:lnTo>
                    <a:pt x="7081" y="1536"/>
                  </a:lnTo>
                  <a:lnTo>
                    <a:pt x="6728" y="1564"/>
                  </a:lnTo>
                  <a:lnTo>
                    <a:pt x="6365" y="1583"/>
                  </a:lnTo>
                  <a:lnTo>
                    <a:pt x="6011" y="1592"/>
                  </a:lnTo>
                  <a:lnTo>
                    <a:pt x="5658" y="1592"/>
                  </a:lnTo>
                  <a:lnTo>
                    <a:pt x="5286" y="1573"/>
                  </a:lnTo>
                  <a:lnTo>
                    <a:pt x="4923" y="1545"/>
                  </a:lnTo>
                  <a:lnTo>
                    <a:pt x="4569" y="1508"/>
                  </a:lnTo>
                  <a:lnTo>
                    <a:pt x="4216" y="1462"/>
                  </a:lnTo>
                  <a:lnTo>
                    <a:pt x="3862" y="1396"/>
                  </a:lnTo>
                  <a:lnTo>
                    <a:pt x="3518" y="1322"/>
                  </a:lnTo>
                  <a:lnTo>
                    <a:pt x="3183" y="1238"/>
                  </a:lnTo>
                  <a:lnTo>
                    <a:pt x="2848" y="1145"/>
                  </a:lnTo>
                  <a:lnTo>
                    <a:pt x="2522" y="1043"/>
                  </a:lnTo>
                  <a:lnTo>
                    <a:pt x="2206" y="922"/>
                  </a:lnTo>
                  <a:lnTo>
                    <a:pt x="1899" y="801"/>
                  </a:lnTo>
                  <a:lnTo>
                    <a:pt x="1592" y="661"/>
                  </a:lnTo>
                  <a:lnTo>
                    <a:pt x="1294" y="513"/>
                  </a:lnTo>
                  <a:lnTo>
                    <a:pt x="1006" y="354"/>
                  </a:lnTo>
                  <a:lnTo>
                    <a:pt x="717" y="18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88;p32">
              <a:extLst>
                <a:ext uri="{FF2B5EF4-FFF2-40B4-BE49-F238E27FC236}">
                  <a16:creationId xmlns:a16="http://schemas.microsoft.com/office/drawing/2014/main" id="{E685EA80-5CD2-E9E9-C766-3CA917A58840}"/>
                </a:ext>
              </a:extLst>
            </p:cNvPr>
            <p:cNvSpPr/>
            <p:nvPr/>
          </p:nvSpPr>
          <p:spPr>
            <a:xfrm>
              <a:off x="1997050" y="2296700"/>
              <a:ext cx="118425" cy="291950"/>
            </a:xfrm>
            <a:custGeom>
              <a:avLst/>
              <a:gdLst/>
              <a:ahLst/>
              <a:cxnLst/>
              <a:rect l="l" t="t" r="r" b="b"/>
              <a:pathLst>
                <a:path w="4737" h="11678" extrusionOk="0">
                  <a:moveTo>
                    <a:pt x="2029" y="0"/>
                  </a:moveTo>
                  <a:lnTo>
                    <a:pt x="1889" y="10"/>
                  </a:lnTo>
                  <a:lnTo>
                    <a:pt x="1750" y="47"/>
                  </a:lnTo>
                  <a:lnTo>
                    <a:pt x="1610" y="84"/>
                  </a:lnTo>
                  <a:lnTo>
                    <a:pt x="1471" y="149"/>
                  </a:lnTo>
                  <a:lnTo>
                    <a:pt x="1331" y="233"/>
                  </a:lnTo>
                  <a:lnTo>
                    <a:pt x="1182" y="326"/>
                  </a:lnTo>
                  <a:lnTo>
                    <a:pt x="1043" y="447"/>
                  </a:lnTo>
                  <a:lnTo>
                    <a:pt x="894" y="586"/>
                  </a:lnTo>
                  <a:lnTo>
                    <a:pt x="745" y="745"/>
                  </a:lnTo>
                  <a:lnTo>
                    <a:pt x="596" y="921"/>
                  </a:lnTo>
                  <a:lnTo>
                    <a:pt x="522" y="1024"/>
                  </a:lnTo>
                  <a:lnTo>
                    <a:pt x="457" y="1135"/>
                  </a:lnTo>
                  <a:lnTo>
                    <a:pt x="391" y="1247"/>
                  </a:lnTo>
                  <a:lnTo>
                    <a:pt x="336" y="1368"/>
                  </a:lnTo>
                  <a:lnTo>
                    <a:pt x="289" y="1498"/>
                  </a:lnTo>
                  <a:lnTo>
                    <a:pt x="243" y="1638"/>
                  </a:lnTo>
                  <a:lnTo>
                    <a:pt x="196" y="1777"/>
                  </a:lnTo>
                  <a:lnTo>
                    <a:pt x="159" y="1926"/>
                  </a:lnTo>
                  <a:lnTo>
                    <a:pt x="103" y="2233"/>
                  </a:lnTo>
                  <a:lnTo>
                    <a:pt x="57" y="2568"/>
                  </a:lnTo>
                  <a:lnTo>
                    <a:pt x="19" y="2913"/>
                  </a:lnTo>
                  <a:lnTo>
                    <a:pt x="10" y="3275"/>
                  </a:lnTo>
                  <a:lnTo>
                    <a:pt x="1" y="3657"/>
                  </a:lnTo>
                  <a:lnTo>
                    <a:pt x="10" y="4048"/>
                  </a:lnTo>
                  <a:lnTo>
                    <a:pt x="38" y="4438"/>
                  </a:lnTo>
                  <a:lnTo>
                    <a:pt x="66" y="4838"/>
                  </a:lnTo>
                  <a:lnTo>
                    <a:pt x="103" y="5248"/>
                  </a:lnTo>
                  <a:lnTo>
                    <a:pt x="150" y="5648"/>
                  </a:lnTo>
                  <a:lnTo>
                    <a:pt x="205" y="6057"/>
                  </a:lnTo>
                  <a:lnTo>
                    <a:pt x="261" y="6457"/>
                  </a:lnTo>
                  <a:lnTo>
                    <a:pt x="401" y="7239"/>
                  </a:lnTo>
                  <a:lnTo>
                    <a:pt x="540" y="7974"/>
                  </a:lnTo>
                  <a:lnTo>
                    <a:pt x="680" y="8653"/>
                  </a:lnTo>
                  <a:lnTo>
                    <a:pt x="819" y="9249"/>
                  </a:lnTo>
                  <a:lnTo>
                    <a:pt x="940" y="9751"/>
                  </a:lnTo>
                  <a:lnTo>
                    <a:pt x="1043" y="10123"/>
                  </a:lnTo>
                  <a:lnTo>
                    <a:pt x="1127" y="10449"/>
                  </a:lnTo>
                  <a:lnTo>
                    <a:pt x="1192" y="10682"/>
                  </a:lnTo>
                  <a:lnTo>
                    <a:pt x="1266" y="10886"/>
                  </a:lnTo>
                  <a:lnTo>
                    <a:pt x="1331" y="11063"/>
                  </a:lnTo>
                  <a:lnTo>
                    <a:pt x="1406" y="11221"/>
                  </a:lnTo>
                  <a:lnTo>
                    <a:pt x="1480" y="11351"/>
                  </a:lnTo>
                  <a:lnTo>
                    <a:pt x="1555" y="11454"/>
                  </a:lnTo>
                  <a:lnTo>
                    <a:pt x="1629" y="11547"/>
                  </a:lnTo>
                  <a:lnTo>
                    <a:pt x="1713" y="11603"/>
                  </a:lnTo>
                  <a:lnTo>
                    <a:pt x="1787" y="11649"/>
                  </a:lnTo>
                  <a:lnTo>
                    <a:pt x="1862" y="11668"/>
                  </a:lnTo>
                  <a:lnTo>
                    <a:pt x="1936" y="11677"/>
                  </a:lnTo>
                  <a:lnTo>
                    <a:pt x="2020" y="11658"/>
                  </a:lnTo>
                  <a:lnTo>
                    <a:pt x="2094" y="11621"/>
                  </a:lnTo>
                  <a:lnTo>
                    <a:pt x="2169" y="11575"/>
                  </a:lnTo>
                  <a:lnTo>
                    <a:pt x="2243" y="11510"/>
                  </a:lnTo>
                  <a:lnTo>
                    <a:pt x="2327" y="11426"/>
                  </a:lnTo>
                  <a:lnTo>
                    <a:pt x="2392" y="11333"/>
                  </a:lnTo>
                  <a:lnTo>
                    <a:pt x="2466" y="11230"/>
                  </a:lnTo>
                  <a:lnTo>
                    <a:pt x="2541" y="11109"/>
                  </a:lnTo>
                  <a:lnTo>
                    <a:pt x="2606" y="10979"/>
                  </a:lnTo>
                  <a:lnTo>
                    <a:pt x="2680" y="10830"/>
                  </a:lnTo>
                  <a:lnTo>
                    <a:pt x="2745" y="10682"/>
                  </a:lnTo>
                  <a:lnTo>
                    <a:pt x="2866" y="10347"/>
                  </a:lnTo>
                  <a:lnTo>
                    <a:pt x="2987" y="9984"/>
                  </a:lnTo>
                  <a:lnTo>
                    <a:pt x="3090" y="9593"/>
                  </a:lnTo>
                  <a:lnTo>
                    <a:pt x="3173" y="9184"/>
                  </a:lnTo>
                  <a:lnTo>
                    <a:pt x="3248" y="8765"/>
                  </a:lnTo>
                  <a:lnTo>
                    <a:pt x="3285" y="8551"/>
                  </a:lnTo>
                  <a:lnTo>
                    <a:pt x="3332" y="8328"/>
                  </a:lnTo>
                  <a:lnTo>
                    <a:pt x="3443" y="7862"/>
                  </a:lnTo>
                  <a:lnTo>
                    <a:pt x="3574" y="7360"/>
                  </a:lnTo>
                  <a:lnTo>
                    <a:pt x="3722" y="6848"/>
                  </a:lnTo>
                  <a:lnTo>
                    <a:pt x="4029" y="5788"/>
                  </a:lnTo>
                  <a:lnTo>
                    <a:pt x="4188" y="5257"/>
                  </a:lnTo>
                  <a:lnTo>
                    <a:pt x="4336" y="4727"/>
                  </a:lnTo>
                  <a:lnTo>
                    <a:pt x="4467" y="4224"/>
                  </a:lnTo>
                  <a:lnTo>
                    <a:pt x="4578" y="3741"/>
                  </a:lnTo>
                  <a:lnTo>
                    <a:pt x="4625" y="3508"/>
                  </a:lnTo>
                  <a:lnTo>
                    <a:pt x="4662" y="3275"/>
                  </a:lnTo>
                  <a:lnTo>
                    <a:pt x="4699" y="3061"/>
                  </a:lnTo>
                  <a:lnTo>
                    <a:pt x="4718" y="2857"/>
                  </a:lnTo>
                  <a:lnTo>
                    <a:pt x="4737" y="2661"/>
                  </a:lnTo>
                  <a:lnTo>
                    <a:pt x="4737" y="2485"/>
                  </a:lnTo>
                  <a:lnTo>
                    <a:pt x="4727" y="2308"/>
                  </a:lnTo>
                  <a:lnTo>
                    <a:pt x="4709" y="2150"/>
                  </a:lnTo>
                  <a:lnTo>
                    <a:pt x="4671" y="2010"/>
                  </a:lnTo>
                  <a:lnTo>
                    <a:pt x="4625" y="1880"/>
                  </a:lnTo>
                  <a:lnTo>
                    <a:pt x="4569" y="1768"/>
                  </a:lnTo>
                  <a:lnTo>
                    <a:pt x="4532" y="1722"/>
                  </a:lnTo>
                  <a:lnTo>
                    <a:pt x="4495" y="1675"/>
                  </a:lnTo>
                  <a:lnTo>
                    <a:pt x="4132" y="1284"/>
                  </a:lnTo>
                  <a:lnTo>
                    <a:pt x="3936" y="1080"/>
                  </a:lnTo>
                  <a:lnTo>
                    <a:pt x="3732" y="875"/>
                  </a:lnTo>
                  <a:lnTo>
                    <a:pt x="3518" y="670"/>
                  </a:lnTo>
                  <a:lnTo>
                    <a:pt x="3285" y="484"/>
                  </a:lnTo>
                  <a:lnTo>
                    <a:pt x="3173" y="400"/>
                  </a:lnTo>
                  <a:lnTo>
                    <a:pt x="3052" y="317"/>
                  </a:lnTo>
                  <a:lnTo>
                    <a:pt x="2932" y="242"/>
                  </a:lnTo>
                  <a:lnTo>
                    <a:pt x="2811" y="177"/>
                  </a:lnTo>
                  <a:lnTo>
                    <a:pt x="2680" y="121"/>
                  </a:lnTo>
                  <a:lnTo>
                    <a:pt x="2559" y="75"/>
                  </a:lnTo>
                  <a:lnTo>
                    <a:pt x="2429" y="38"/>
                  </a:lnTo>
                  <a:lnTo>
                    <a:pt x="2299" y="10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89;p32">
              <a:extLst>
                <a:ext uri="{FF2B5EF4-FFF2-40B4-BE49-F238E27FC236}">
                  <a16:creationId xmlns:a16="http://schemas.microsoft.com/office/drawing/2014/main" id="{1BE948FA-7EC3-DBEC-4EFD-6C1AF20FE6EA}"/>
                </a:ext>
              </a:extLst>
            </p:cNvPr>
            <p:cNvSpPr/>
            <p:nvPr/>
          </p:nvSpPr>
          <p:spPr>
            <a:xfrm>
              <a:off x="2536925" y="2296700"/>
              <a:ext cx="118425" cy="291950"/>
            </a:xfrm>
            <a:custGeom>
              <a:avLst/>
              <a:gdLst/>
              <a:ahLst/>
              <a:cxnLst/>
              <a:rect l="l" t="t" r="r" b="b"/>
              <a:pathLst>
                <a:path w="4737" h="11678" extrusionOk="0">
                  <a:moveTo>
                    <a:pt x="2578" y="0"/>
                  </a:moveTo>
                  <a:lnTo>
                    <a:pt x="2438" y="10"/>
                  </a:lnTo>
                  <a:lnTo>
                    <a:pt x="2308" y="38"/>
                  </a:lnTo>
                  <a:lnTo>
                    <a:pt x="2178" y="75"/>
                  </a:lnTo>
                  <a:lnTo>
                    <a:pt x="2057" y="121"/>
                  </a:lnTo>
                  <a:lnTo>
                    <a:pt x="1927" y="177"/>
                  </a:lnTo>
                  <a:lnTo>
                    <a:pt x="1806" y="242"/>
                  </a:lnTo>
                  <a:lnTo>
                    <a:pt x="1685" y="317"/>
                  </a:lnTo>
                  <a:lnTo>
                    <a:pt x="1564" y="400"/>
                  </a:lnTo>
                  <a:lnTo>
                    <a:pt x="1452" y="484"/>
                  </a:lnTo>
                  <a:lnTo>
                    <a:pt x="1220" y="670"/>
                  </a:lnTo>
                  <a:lnTo>
                    <a:pt x="1006" y="875"/>
                  </a:lnTo>
                  <a:lnTo>
                    <a:pt x="801" y="1080"/>
                  </a:lnTo>
                  <a:lnTo>
                    <a:pt x="605" y="1284"/>
                  </a:lnTo>
                  <a:lnTo>
                    <a:pt x="252" y="1675"/>
                  </a:lnTo>
                  <a:lnTo>
                    <a:pt x="205" y="1722"/>
                  </a:lnTo>
                  <a:lnTo>
                    <a:pt x="168" y="1768"/>
                  </a:lnTo>
                  <a:lnTo>
                    <a:pt x="112" y="1880"/>
                  </a:lnTo>
                  <a:lnTo>
                    <a:pt x="66" y="2010"/>
                  </a:lnTo>
                  <a:lnTo>
                    <a:pt x="29" y="2150"/>
                  </a:lnTo>
                  <a:lnTo>
                    <a:pt x="10" y="2308"/>
                  </a:lnTo>
                  <a:lnTo>
                    <a:pt x="1" y="2485"/>
                  </a:lnTo>
                  <a:lnTo>
                    <a:pt x="10" y="2661"/>
                  </a:lnTo>
                  <a:lnTo>
                    <a:pt x="19" y="2857"/>
                  </a:lnTo>
                  <a:lnTo>
                    <a:pt x="38" y="3061"/>
                  </a:lnTo>
                  <a:lnTo>
                    <a:pt x="75" y="3275"/>
                  </a:lnTo>
                  <a:lnTo>
                    <a:pt x="112" y="3508"/>
                  </a:lnTo>
                  <a:lnTo>
                    <a:pt x="159" y="3741"/>
                  </a:lnTo>
                  <a:lnTo>
                    <a:pt x="271" y="4224"/>
                  </a:lnTo>
                  <a:lnTo>
                    <a:pt x="401" y="4727"/>
                  </a:lnTo>
                  <a:lnTo>
                    <a:pt x="550" y="5257"/>
                  </a:lnTo>
                  <a:lnTo>
                    <a:pt x="708" y="5788"/>
                  </a:lnTo>
                  <a:lnTo>
                    <a:pt x="1015" y="6848"/>
                  </a:lnTo>
                  <a:lnTo>
                    <a:pt x="1164" y="7360"/>
                  </a:lnTo>
                  <a:lnTo>
                    <a:pt x="1294" y="7862"/>
                  </a:lnTo>
                  <a:lnTo>
                    <a:pt x="1406" y="8328"/>
                  </a:lnTo>
                  <a:lnTo>
                    <a:pt x="1452" y="8551"/>
                  </a:lnTo>
                  <a:lnTo>
                    <a:pt x="1489" y="8765"/>
                  </a:lnTo>
                  <a:lnTo>
                    <a:pt x="1564" y="9184"/>
                  </a:lnTo>
                  <a:lnTo>
                    <a:pt x="1648" y="9593"/>
                  </a:lnTo>
                  <a:lnTo>
                    <a:pt x="1750" y="9984"/>
                  </a:lnTo>
                  <a:lnTo>
                    <a:pt x="1871" y="10347"/>
                  </a:lnTo>
                  <a:lnTo>
                    <a:pt x="1992" y="10682"/>
                  </a:lnTo>
                  <a:lnTo>
                    <a:pt x="2057" y="10830"/>
                  </a:lnTo>
                  <a:lnTo>
                    <a:pt x="2131" y="10979"/>
                  </a:lnTo>
                  <a:lnTo>
                    <a:pt x="2197" y="11109"/>
                  </a:lnTo>
                  <a:lnTo>
                    <a:pt x="2271" y="11230"/>
                  </a:lnTo>
                  <a:lnTo>
                    <a:pt x="2345" y="11333"/>
                  </a:lnTo>
                  <a:lnTo>
                    <a:pt x="2420" y="11426"/>
                  </a:lnTo>
                  <a:lnTo>
                    <a:pt x="2494" y="11510"/>
                  </a:lnTo>
                  <a:lnTo>
                    <a:pt x="2569" y="11575"/>
                  </a:lnTo>
                  <a:lnTo>
                    <a:pt x="2643" y="11621"/>
                  </a:lnTo>
                  <a:lnTo>
                    <a:pt x="2718" y="11658"/>
                  </a:lnTo>
                  <a:lnTo>
                    <a:pt x="2801" y="11677"/>
                  </a:lnTo>
                  <a:lnTo>
                    <a:pt x="2876" y="11668"/>
                  </a:lnTo>
                  <a:lnTo>
                    <a:pt x="2950" y="11649"/>
                  </a:lnTo>
                  <a:lnTo>
                    <a:pt x="3034" y="11603"/>
                  </a:lnTo>
                  <a:lnTo>
                    <a:pt x="3108" y="11547"/>
                  </a:lnTo>
                  <a:lnTo>
                    <a:pt x="3183" y="11454"/>
                  </a:lnTo>
                  <a:lnTo>
                    <a:pt x="3257" y="11351"/>
                  </a:lnTo>
                  <a:lnTo>
                    <a:pt x="3332" y="11221"/>
                  </a:lnTo>
                  <a:lnTo>
                    <a:pt x="3406" y="11063"/>
                  </a:lnTo>
                  <a:lnTo>
                    <a:pt x="3471" y="10886"/>
                  </a:lnTo>
                  <a:lnTo>
                    <a:pt x="3546" y="10682"/>
                  </a:lnTo>
                  <a:lnTo>
                    <a:pt x="3611" y="10449"/>
                  </a:lnTo>
                  <a:lnTo>
                    <a:pt x="3694" y="10123"/>
                  </a:lnTo>
                  <a:lnTo>
                    <a:pt x="3797" y="9751"/>
                  </a:lnTo>
                  <a:lnTo>
                    <a:pt x="3918" y="9249"/>
                  </a:lnTo>
                  <a:lnTo>
                    <a:pt x="4057" y="8653"/>
                  </a:lnTo>
                  <a:lnTo>
                    <a:pt x="4197" y="7974"/>
                  </a:lnTo>
                  <a:lnTo>
                    <a:pt x="4346" y="7239"/>
                  </a:lnTo>
                  <a:lnTo>
                    <a:pt x="4476" y="6457"/>
                  </a:lnTo>
                  <a:lnTo>
                    <a:pt x="4532" y="6057"/>
                  </a:lnTo>
                  <a:lnTo>
                    <a:pt x="4588" y="5648"/>
                  </a:lnTo>
                  <a:lnTo>
                    <a:pt x="4634" y="5248"/>
                  </a:lnTo>
                  <a:lnTo>
                    <a:pt x="4671" y="4838"/>
                  </a:lnTo>
                  <a:lnTo>
                    <a:pt x="4709" y="4438"/>
                  </a:lnTo>
                  <a:lnTo>
                    <a:pt x="4727" y="4048"/>
                  </a:lnTo>
                  <a:lnTo>
                    <a:pt x="4737" y="3657"/>
                  </a:lnTo>
                  <a:lnTo>
                    <a:pt x="4727" y="3275"/>
                  </a:lnTo>
                  <a:lnTo>
                    <a:pt x="4718" y="2913"/>
                  </a:lnTo>
                  <a:lnTo>
                    <a:pt x="4681" y="2568"/>
                  </a:lnTo>
                  <a:lnTo>
                    <a:pt x="4634" y="2233"/>
                  </a:lnTo>
                  <a:lnTo>
                    <a:pt x="4578" y="1926"/>
                  </a:lnTo>
                  <a:lnTo>
                    <a:pt x="4541" y="1777"/>
                  </a:lnTo>
                  <a:lnTo>
                    <a:pt x="4495" y="1638"/>
                  </a:lnTo>
                  <a:lnTo>
                    <a:pt x="4448" y="1498"/>
                  </a:lnTo>
                  <a:lnTo>
                    <a:pt x="4402" y="1368"/>
                  </a:lnTo>
                  <a:lnTo>
                    <a:pt x="4346" y="1247"/>
                  </a:lnTo>
                  <a:lnTo>
                    <a:pt x="4281" y="1135"/>
                  </a:lnTo>
                  <a:lnTo>
                    <a:pt x="4216" y="1024"/>
                  </a:lnTo>
                  <a:lnTo>
                    <a:pt x="4141" y="921"/>
                  </a:lnTo>
                  <a:lnTo>
                    <a:pt x="3992" y="745"/>
                  </a:lnTo>
                  <a:lnTo>
                    <a:pt x="3843" y="586"/>
                  </a:lnTo>
                  <a:lnTo>
                    <a:pt x="3694" y="447"/>
                  </a:lnTo>
                  <a:lnTo>
                    <a:pt x="3555" y="326"/>
                  </a:lnTo>
                  <a:lnTo>
                    <a:pt x="3406" y="233"/>
                  </a:lnTo>
                  <a:lnTo>
                    <a:pt x="3266" y="149"/>
                  </a:lnTo>
                  <a:lnTo>
                    <a:pt x="3127" y="84"/>
                  </a:lnTo>
                  <a:lnTo>
                    <a:pt x="2987" y="47"/>
                  </a:lnTo>
                  <a:lnTo>
                    <a:pt x="2848" y="10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90;p32">
              <a:extLst>
                <a:ext uri="{FF2B5EF4-FFF2-40B4-BE49-F238E27FC236}">
                  <a16:creationId xmlns:a16="http://schemas.microsoft.com/office/drawing/2014/main" id="{A30D5739-B4AA-C4A9-7444-991458A5B394}"/>
                </a:ext>
              </a:extLst>
            </p:cNvPr>
            <p:cNvSpPr/>
            <p:nvPr/>
          </p:nvSpPr>
          <p:spPr>
            <a:xfrm>
              <a:off x="2019375" y="2037575"/>
              <a:ext cx="643650" cy="347300"/>
            </a:xfrm>
            <a:custGeom>
              <a:avLst/>
              <a:gdLst/>
              <a:ahLst/>
              <a:cxnLst/>
              <a:rect l="l" t="t" r="r" b="b"/>
              <a:pathLst>
                <a:path w="25746" h="13892" extrusionOk="0">
                  <a:moveTo>
                    <a:pt x="10273" y="0"/>
                  </a:moveTo>
                  <a:lnTo>
                    <a:pt x="10022" y="10"/>
                  </a:lnTo>
                  <a:lnTo>
                    <a:pt x="9761" y="19"/>
                  </a:lnTo>
                  <a:lnTo>
                    <a:pt x="9500" y="38"/>
                  </a:lnTo>
                  <a:lnTo>
                    <a:pt x="9240" y="66"/>
                  </a:lnTo>
                  <a:lnTo>
                    <a:pt x="8970" y="103"/>
                  </a:lnTo>
                  <a:lnTo>
                    <a:pt x="8691" y="140"/>
                  </a:lnTo>
                  <a:lnTo>
                    <a:pt x="8412" y="187"/>
                  </a:lnTo>
                  <a:lnTo>
                    <a:pt x="8133" y="252"/>
                  </a:lnTo>
                  <a:lnTo>
                    <a:pt x="7844" y="317"/>
                  </a:lnTo>
                  <a:lnTo>
                    <a:pt x="7547" y="391"/>
                  </a:lnTo>
                  <a:lnTo>
                    <a:pt x="7249" y="475"/>
                  </a:lnTo>
                  <a:lnTo>
                    <a:pt x="6942" y="568"/>
                  </a:lnTo>
                  <a:lnTo>
                    <a:pt x="6635" y="680"/>
                  </a:lnTo>
                  <a:lnTo>
                    <a:pt x="6328" y="791"/>
                  </a:lnTo>
                  <a:lnTo>
                    <a:pt x="6030" y="912"/>
                  </a:lnTo>
                  <a:lnTo>
                    <a:pt x="5751" y="1043"/>
                  </a:lnTo>
                  <a:lnTo>
                    <a:pt x="5472" y="1173"/>
                  </a:lnTo>
                  <a:lnTo>
                    <a:pt x="5202" y="1322"/>
                  </a:lnTo>
                  <a:lnTo>
                    <a:pt x="4941" y="1471"/>
                  </a:lnTo>
                  <a:lnTo>
                    <a:pt x="4690" y="1629"/>
                  </a:lnTo>
                  <a:lnTo>
                    <a:pt x="4448" y="1787"/>
                  </a:lnTo>
                  <a:lnTo>
                    <a:pt x="4216" y="1954"/>
                  </a:lnTo>
                  <a:lnTo>
                    <a:pt x="3983" y="2131"/>
                  </a:lnTo>
                  <a:lnTo>
                    <a:pt x="3769" y="2308"/>
                  </a:lnTo>
                  <a:lnTo>
                    <a:pt x="3564" y="2494"/>
                  </a:lnTo>
                  <a:lnTo>
                    <a:pt x="3360" y="2680"/>
                  </a:lnTo>
                  <a:lnTo>
                    <a:pt x="3164" y="2875"/>
                  </a:lnTo>
                  <a:lnTo>
                    <a:pt x="2978" y="3071"/>
                  </a:lnTo>
                  <a:lnTo>
                    <a:pt x="2801" y="3276"/>
                  </a:lnTo>
                  <a:lnTo>
                    <a:pt x="2634" y="3480"/>
                  </a:lnTo>
                  <a:lnTo>
                    <a:pt x="2467" y="3685"/>
                  </a:lnTo>
                  <a:lnTo>
                    <a:pt x="2308" y="3899"/>
                  </a:lnTo>
                  <a:lnTo>
                    <a:pt x="2159" y="4113"/>
                  </a:lnTo>
                  <a:lnTo>
                    <a:pt x="2011" y="4327"/>
                  </a:lnTo>
                  <a:lnTo>
                    <a:pt x="1880" y="4541"/>
                  </a:lnTo>
                  <a:lnTo>
                    <a:pt x="1750" y="4755"/>
                  </a:lnTo>
                  <a:lnTo>
                    <a:pt x="1620" y="4978"/>
                  </a:lnTo>
                  <a:lnTo>
                    <a:pt x="1387" y="5416"/>
                  </a:lnTo>
                  <a:lnTo>
                    <a:pt x="1183" y="5853"/>
                  </a:lnTo>
                  <a:lnTo>
                    <a:pt x="996" y="6290"/>
                  </a:lnTo>
                  <a:lnTo>
                    <a:pt x="829" y="6727"/>
                  </a:lnTo>
                  <a:lnTo>
                    <a:pt x="689" y="7155"/>
                  </a:lnTo>
                  <a:lnTo>
                    <a:pt x="559" y="7574"/>
                  </a:lnTo>
                  <a:lnTo>
                    <a:pt x="448" y="7974"/>
                  </a:lnTo>
                  <a:lnTo>
                    <a:pt x="354" y="8365"/>
                  </a:lnTo>
                  <a:lnTo>
                    <a:pt x="271" y="8746"/>
                  </a:lnTo>
                  <a:lnTo>
                    <a:pt x="206" y="9100"/>
                  </a:lnTo>
                  <a:lnTo>
                    <a:pt x="150" y="9435"/>
                  </a:lnTo>
                  <a:lnTo>
                    <a:pt x="103" y="9742"/>
                  </a:lnTo>
                  <a:lnTo>
                    <a:pt x="75" y="10021"/>
                  </a:lnTo>
                  <a:lnTo>
                    <a:pt x="47" y="10282"/>
                  </a:lnTo>
                  <a:lnTo>
                    <a:pt x="20" y="10682"/>
                  </a:lnTo>
                  <a:lnTo>
                    <a:pt x="1" y="10942"/>
                  </a:lnTo>
                  <a:lnTo>
                    <a:pt x="1" y="11035"/>
                  </a:lnTo>
                  <a:lnTo>
                    <a:pt x="38" y="11128"/>
                  </a:lnTo>
                  <a:lnTo>
                    <a:pt x="131" y="11370"/>
                  </a:lnTo>
                  <a:lnTo>
                    <a:pt x="206" y="11538"/>
                  </a:lnTo>
                  <a:lnTo>
                    <a:pt x="299" y="11724"/>
                  </a:lnTo>
                  <a:lnTo>
                    <a:pt x="401" y="11928"/>
                  </a:lnTo>
                  <a:lnTo>
                    <a:pt x="522" y="12142"/>
                  </a:lnTo>
                  <a:lnTo>
                    <a:pt x="662" y="12366"/>
                  </a:lnTo>
                  <a:lnTo>
                    <a:pt x="820" y="12580"/>
                  </a:lnTo>
                  <a:lnTo>
                    <a:pt x="996" y="12794"/>
                  </a:lnTo>
                  <a:lnTo>
                    <a:pt x="1080" y="12896"/>
                  </a:lnTo>
                  <a:lnTo>
                    <a:pt x="1183" y="12998"/>
                  </a:lnTo>
                  <a:lnTo>
                    <a:pt x="1285" y="13091"/>
                  </a:lnTo>
                  <a:lnTo>
                    <a:pt x="1387" y="13175"/>
                  </a:lnTo>
                  <a:lnTo>
                    <a:pt x="1490" y="13259"/>
                  </a:lnTo>
                  <a:lnTo>
                    <a:pt x="1611" y="13343"/>
                  </a:lnTo>
                  <a:lnTo>
                    <a:pt x="1722" y="13408"/>
                  </a:lnTo>
                  <a:lnTo>
                    <a:pt x="1843" y="13473"/>
                  </a:lnTo>
                  <a:lnTo>
                    <a:pt x="1973" y="13529"/>
                  </a:lnTo>
                  <a:lnTo>
                    <a:pt x="2094" y="13566"/>
                  </a:lnTo>
                  <a:lnTo>
                    <a:pt x="2234" y="13603"/>
                  </a:lnTo>
                  <a:lnTo>
                    <a:pt x="2392" y="13640"/>
                  </a:lnTo>
                  <a:lnTo>
                    <a:pt x="2560" y="13659"/>
                  </a:lnTo>
                  <a:lnTo>
                    <a:pt x="2736" y="13687"/>
                  </a:lnTo>
                  <a:lnTo>
                    <a:pt x="3146" y="13715"/>
                  </a:lnTo>
                  <a:lnTo>
                    <a:pt x="3602" y="13724"/>
                  </a:lnTo>
                  <a:lnTo>
                    <a:pt x="4113" y="13724"/>
                  </a:lnTo>
                  <a:lnTo>
                    <a:pt x="4662" y="13715"/>
                  </a:lnTo>
                  <a:lnTo>
                    <a:pt x="5900" y="13678"/>
                  </a:lnTo>
                  <a:lnTo>
                    <a:pt x="7277" y="13640"/>
                  </a:lnTo>
                  <a:lnTo>
                    <a:pt x="8012" y="13631"/>
                  </a:lnTo>
                  <a:lnTo>
                    <a:pt x="8775" y="13631"/>
                  </a:lnTo>
                  <a:lnTo>
                    <a:pt x="9566" y="13640"/>
                  </a:lnTo>
                  <a:lnTo>
                    <a:pt x="10375" y="13668"/>
                  </a:lnTo>
                  <a:lnTo>
                    <a:pt x="11203" y="13715"/>
                  </a:lnTo>
                  <a:lnTo>
                    <a:pt x="11631" y="13743"/>
                  </a:lnTo>
                  <a:lnTo>
                    <a:pt x="12050" y="13780"/>
                  </a:lnTo>
                  <a:lnTo>
                    <a:pt x="12478" y="13817"/>
                  </a:lnTo>
                  <a:lnTo>
                    <a:pt x="12887" y="13845"/>
                  </a:lnTo>
                  <a:lnTo>
                    <a:pt x="13297" y="13873"/>
                  </a:lnTo>
                  <a:lnTo>
                    <a:pt x="13706" y="13882"/>
                  </a:lnTo>
                  <a:lnTo>
                    <a:pt x="14106" y="13892"/>
                  </a:lnTo>
                  <a:lnTo>
                    <a:pt x="14878" y="13892"/>
                  </a:lnTo>
                  <a:lnTo>
                    <a:pt x="15260" y="13882"/>
                  </a:lnTo>
                  <a:lnTo>
                    <a:pt x="15632" y="13864"/>
                  </a:lnTo>
                  <a:lnTo>
                    <a:pt x="16004" y="13836"/>
                  </a:lnTo>
                  <a:lnTo>
                    <a:pt x="16358" y="13808"/>
                  </a:lnTo>
                  <a:lnTo>
                    <a:pt x="16721" y="13780"/>
                  </a:lnTo>
                  <a:lnTo>
                    <a:pt x="17065" y="13743"/>
                  </a:lnTo>
                  <a:lnTo>
                    <a:pt x="17409" y="13696"/>
                  </a:lnTo>
                  <a:lnTo>
                    <a:pt x="18079" y="13594"/>
                  </a:lnTo>
                  <a:lnTo>
                    <a:pt x="18721" y="13482"/>
                  </a:lnTo>
                  <a:lnTo>
                    <a:pt x="19335" y="13343"/>
                  </a:lnTo>
                  <a:lnTo>
                    <a:pt x="19930" y="13203"/>
                  </a:lnTo>
                  <a:lnTo>
                    <a:pt x="20498" y="13036"/>
                  </a:lnTo>
                  <a:lnTo>
                    <a:pt x="21047" y="12868"/>
                  </a:lnTo>
                  <a:lnTo>
                    <a:pt x="21559" y="12682"/>
                  </a:lnTo>
                  <a:lnTo>
                    <a:pt x="22061" y="12496"/>
                  </a:lnTo>
                  <a:lnTo>
                    <a:pt x="22526" y="12301"/>
                  </a:lnTo>
                  <a:lnTo>
                    <a:pt x="22759" y="12189"/>
                  </a:lnTo>
                  <a:lnTo>
                    <a:pt x="22982" y="12068"/>
                  </a:lnTo>
                  <a:lnTo>
                    <a:pt x="23196" y="11928"/>
                  </a:lnTo>
                  <a:lnTo>
                    <a:pt x="23410" y="11770"/>
                  </a:lnTo>
                  <a:lnTo>
                    <a:pt x="23615" y="11603"/>
                  </a:lnTo>
                  <a:lnTo>
                    <a:pt x="23810" y="11426"/>
                  </a:lnTo>
                  <a:lnTo>
                    <a:pt x="24006" y="11231"/>
                  </a:lnTo>
                  <a:lnTo>
                    <a:pt x="24192" y="11026"/>
                  </a:lnTo>
                  <a:lnTo>
                    <a:pt x="24369" y="10821"/>
                  </a:lnTo>
                  <a:lnTo>
                    <a:pt x="24536" y="10607"/>
                  </a:lnTo>
                  <a:lnTo>
                    <a:pt x="24694" y="10384"/>
                  </a:lnTo>
                  <a:lnTo>
                    <a:pt x="24843" y="10170"/>
                  </a:lnTo>
                  <a:lnTo>
                    <a:pt x="24983" y="9937"/>
                  </a:lnTo>
                  <a:lnTo>
                    <a:pt x="25113" y="9714"/>
                  </a:lnTo>
                  <a:lnTo>
                    <a:pt x="25234" y="9491"/>
                  </a:lnTo>
                  <a:lnTo>
                    <a:pt x="25346" y="9267"/>
                  </a:lnTo>
                  <a:lnTo>
                    <a:pt x="25439" y="9044"/>
                  </a:lnTo>
                  <a:lnTo>
                    <a:pt x="25522" y="8830"/>
                  </a:lnTo>
                  <a:lnTo>
                    <a:pt x="25597" y="8616"/>
                  </a:lnTo>
                  <a:lnTo>
                    <a:pt x="25653" y="8411"/>
                  </a:lnTo>
                  <a:lnTo>
                    <a:pt x="25699" y="8216"/>
                  </a:lnTo>
                  <a:lnTo>
                    <a:pt x="25727" y="8030"/>
                  </a:lnTo>
                  <a:lnTo>
                    <a:pt x="25746" y="7853"/>
                  </a:lnTo>
                  <a:lnTo>
                    <a:pt x="25746" y="7695"/>
                  </a:lnTo>
                  <a:lnTo>
                    <a:pt x="25727" y="7546"/>
                  </a:lnTo>
                  <a:lnTo>
                    <a:pt x="25699" y="7416"/>
                  </a:lnTo>
                  <a:lnTo>
                    <a:pt x="25653" y="7295"/>
                  </a:lnTo>
                  <a:lnTo>
                    <a:pt x="25625" y="7248"/>
                  </a:lnTo>
                  <a:lnTo>
                    <a:pt x="25587" y="7202"/>
                  </a:lnTo>
                  <a:lnTo>
                    <a:pt x="25550" y="7165"/>
                  </a:lnTo>
                  <a:lnTo>
                    <a:pt x="25504" y="7127"/>
                  </a:lnTo>
                  <a:lnTo>
                    <a:pt x="25457" y="7090"/>
                  </a:lnTo>
                  <a:lnTo>
                    <a:pt x="25401" y="7062"/>
                  </a:lnTo>
                  <a:lnTo>
                    <a:pt x="25346" y="7044"/>
                  </a:lnTo>
                  <a:lnTo>
                    <a:pt x="25290" y="7034"/>
                  </a:lnTo>
                  <a:lnTo>
                    <a:pt x="25215" y="7025"/>
                  </a:lnTo>
                  <a:lnTo>
                    <a:pt x="25150" y="7016"/>
                  </a:lnTo>
                  <a:lnTo>
                    <a:pt x="25001" y="7016"/>
                  </a:lnTo>
                  <a:lnTo>
                    <a:pt x="24852" y="6988"/>
                  </a:lnTo>
                  <a:lnTo>
                    <a:pt x="24704" y="6960"/>
                  </a:lnTo>
                  <a:lnTo>
                    <a:pt x="24555" y="6923"/>
                  </a:lnTo>
                  <a:lnTo>
                    <a:pt x="24406" y="6867"/>
                  </a:lnTo>
                  <a:lnTo>
                    <a:pt x="24257" y="6802"/>
                  </a:lnTo>
                  <a:lnTo>
                    <a:pt x="24108" y="6737"/>
                  </a:lnTo>
                  <a:lnTo>
                    <a:pt x="23968" y="6653"/>
                  </a:lnTo>
                  <a:lnTo>
                    <a:pt x="23820" y="6569"/>
                  </a:lnTo>
                  <a:lnTo>
                    <a:pt x="23680" y="6476"/>
                  </a:lnTo>
                  <a:lnTo>
                    <a:pt x="23410" y="6281"/>
                  </a:lnTo>
                  <a:lnTo>
                    <a:pt x="23150" y="6076"/>
                  </a:lnTo>
                  <a:lnTo>
                    <a:pt x="22899" y="5853"/>
                  </a:lnTo>
                  <a:lnTo>
                    <a:pt x="22675" y="5639"/>
                  </a:lnTo>
                  <a:lnTo>
                    <a:pt x="22461" y="5425"/>
                  </a:lnTo>
                  <a:lnTo>
                    <a:pt x="22284" y="5229"/>
                  </a:lnTo>
                  <a:lnTo>
                    <a:pt x="22126" y="5053"/>
                  </a:lnTo>
                  <a:lnTo>
                    <a:pt x="21903" y="4792"/>
                  </a:lnTo>
                  <a:lnTo>
                    <a:pt x="21829" y="4690"/>
                  </a:lnTo>
                  <a:lnTo>
                    <a:pt x="21968" y="4587"/>
                  </a:lnTo>
                  <a:lnTo>
                    <a:pt x="22098" y="4485"/>
                  </a:lnTo>
                  <a:lnTo>
                    <a:pt x="22219" y="4383"/>
                  </a:lnTo>
                  <a:lnTo>
                    <a:pt x="22331" y="4271"/>
                  </a:lnTo>
                  <a:lnTo>
                    <a:pt x="22433" y="4159"/>
                  </a:lnTo>
                  <a:lnTo>
                    <a:pt x="22526" y="4048"/>
                  </a:lnTo>
                  <a:lnTo>
                    <a:pt x="22610" y="3927"/>
                  </a:lnTo>
                  <a:lnTo>
                    <a:pt x="22685" y="3815"/>
                  </a:lnTo>
                  <a:lnTo>
                    <a:pt x="22750" y="3704"/>
                  </a:lnTo>
                  <a:lnTo>
                    <a:pt x="22805" y="3583"/>
                  </a:lnTo>
                  <a:lnTo>
                    <a:pt x="22861" y="3471"/>
                  </a:lnTo>
                  <a:lnTo>
                    <a:pt x="22908" y="3359"/>
                  </a:lnTo>
                  <a:lnTo>
                    <a:pt x="22982" y="3136"/>
                  </a:lnTo>
                  <a:lnTo>
                    <a:pt x="23029" y="2922"/>
                  </a:lnTo>
                  <a:lnTo>
                    <a:pt x="23066" y="2717"/>
                  </a:lnTo>
                  <a:lnTo>
                    <a:pt x="23075" y="2531"/>
                  </a:lnTo>
                  <a:lnTo>
                    <a:pt x="23085" y="2373"/>
                  </a:lnTo>
                  <a:lnTo>
                    <a:pt x="23085" y="2224"/>
                  </a:lnTo>
                  <a:lnTo>
                    <a:pt x="23066" y="2019"/>
                  </a:lnTo>
                  <a:lnTo>
                    <a:pt x="23057" y="1945"/>
                  </a:lnTo>
                  <a:lnTo>
                    <a:pt x="23001" y="1964"/>
                  </a:lnTo>
                  <a:lnTo>
                    <a:pt x="22843" y="2010"/>
                  </a:lnTo>
                  <a:lnTo>
                    <a:pt x="22573" y="2094"/>
                  </a:lnTo>
                  <a:lnTo>
                    <a:pt x="22182" y="2178"/>
                  </a:lnTo>
                  <a:lnTo>
                    <a:pt x="21652" y="2289"/>
                  </a:lnTo>
                  <a:lnTo>
                    <a:pt x="21335" y="2336"/>
                  </a:lnTo>
                  <a:lnTo>
                    <a:pt x="20991" y="2392"/>
                  </a:lnTo>
                  <a:lnTo>
                    <a:pt x="20600" y="2438"/>
                  </a:lnTo>
                  <a:lnTo>
                    <a:pt x="20182" y="2494"/>
                  </a:lnTo>
                  <a:lnTo>
                    <a:pt x="19716" y="2541"/>
                  </a:lnTo>
                  <a:lnTo>
                    <a:pt x="19214" y="2578"/>
                  </a:lnTo>
                  <a:lnTo>
                    <a:pt x="19074" y="2587"/>
                  </a:lnTo>
                  <a:lnTo>
                    <a:pt x="18944" y="2587"/>
                  </a:lnTo>
                  <a:lnTo>
                    <a:pt x="18814" y="2578"/>
                  </a:lnTo>
                  <a:lnTo>
                    <a:pt x="18684" y="2568"/>
                  </a:lnTo>
                  <a:lnTo>
                    <a:pt x="18414" y="2522"/>
                  </a:lnTo>
                  <a:lnTo>
                    <a:pt x="18144" y="2466"/>
                  </a:lnTo>
                  <a:lnTo>
                    <a:pt x="17865" y="2382"/>
                  </a:lnTo>
                  <a:lnTo>
                    <a:pt x="17577" y="2280"/>
                  </a:lnTo>
                  <a:lnTo>
                    <a:pt x="17297" y="2168"/>
                  </a:lnTo>
                  <a:lnTo>
                    <a:pt x="17000" y="2047"/>
                  </a:lnTo>
                  <a:lnTo>
                    <a:pt x="16395" y="1759"/>
                  </a:lnTo>
                  <a:lnTo>
                    <a:pt x="15753" y="1452"/>
                  </a:lnTo>
                  <a:lnTo>
                    <a:pt x="15083" y="1145"/>
                  </a:lnTo>
                  <a:lnTo>
                    <a:pt x="14729" y="987"/>
                  </a:lnTo>
                  <a:lnTo>
                    <a:pt x="14367" y="838"/>
                  </a:lnTo>
                  <a:lnTo>
                    <a:pt x="13994" y="689"/>
                  </a:lnTo>
                  <a:lnTo>
                    <a:pt x="13604" y="549"/>
                  </a:lnTo>
                  <a:lnTo>
                    <a:pt x="13204" y="428"/>
                  </a:lnTo>
                  <a:lnTo>
                    <a:pt x="12794" y="308"/>
                  </a:lnTo>
                  <a:lnTo>
                    <a:pt x="12366" y="214"/>
                  </a:lnTo>
                  <a:lnTo>
                    <a:pt x="11929" y="131"/>
                  </a:lnTo>
                  <a:lnTo>
                    <a:pt x="11473" y="66"/>
                  </a:lnTo>
                  <a:lnTo>
                    <a:pt x="11240" y="38"/>
                  </a:lnTo>
                  <a:lnTo>
                    <a:pt x="11008" y="19"/>
                  </a:lnTo>
                  <a:lnTo>
                    <a:pt x="10766" y="10"/>
                  </a:lnTo>
                  <a:lnTo>
                    <a:pt x="10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91;p32">
              <a:extLst>
                <a:ext uri="{FF2B5EF4-FFF2-40B4-BE49-F238E27FC236}">
                  <a16:creationId xmlns:a16="http://schemas.microsoft.com/office/drawing/2014/main" id="{F99D7AB7-942C-5D26-1DCD-F731E79F21AA}"/>
                </a:ext>
              </a:extLst>
            </p:cNvPr>
            <p:cNvSpPr/>
            <p:nvPr/>
          </p:nvSpPr>
          <p:spPr>
            <a:xfrm>
              <a:off x="2166400" y="2544875"/>
              <a:ext cx="65850" cy="66100"/>
            </a:xfrm>
            <a:custGeom>
              <a:avLst/>
              <a:gdLst/>
              <a:ahLst/>
              <a:cxnLst/>
              <a:rect l="l" t="t" r="r" b="b"/>
              <a:pathLst>
                <a:path w="2634" h="2644" extrusionOk="0">
                  <a:moveTo>
                    <a:pt x="1312" y="1"/>
                  </a:moveTo>
                  <a:lnTo>
                    <a:pt x="1182" y="10"/>
                  </a:lnTo>
                  <a:lnTo>
                    <a:pt x="1052" y="29"/>
                  </a:lnTo>
                  <a:lnTo>
                    <a:pt x="921" y="66"/>
                  </a:lnTo>
                  <a:lnTo>
                    <a:pt x="800" y="113"/>
                  </a:lnTo>
                  <a:lnTo>
                    <a:pt x="689" y="168"/>
                  </a:lnTo>
                  <a:lnTo>
                    <a:pt x="577" y="233"/>
                  </a:lnTo>
                  <a:lnTo>
                    <a:pt x="475" y="308"/>
                  </a:lnTo>
                  <a:lnTo>
                    <a:pt x="382" y="392"/>
                  </a:lnTo>
                  <a:lnTo>
                    <a:pt x="298" y="485"/>
                  </a:lnTo>
                  <a:lnTo>
                    <a:pt x="223" y="587"/>
                  </a:lnTo>
                  <a:lnTo>
                    <a:pt x="158" y="689"/>
                  </a:lnTo>
                  <a:lnTo>
                    <a:pt x="103" y="810"/>
                  </a:lnTo>
                  <a:lnTo>
                    <a:pt x="56" y="931"/>
                  </a:lnTo>
                  <a:lnTo>
                    <a:pt x="28" y="1052"/>
                  </a:lnTo>
                  <a:lnTo>
                    <a:pt x="9" y="1182"/>
                  </a:lnTo>
                  <a:lnTo>
                    <a:pt x="0" y="1322"/>
                  </a:lnTo>
                  <a:lnTo>
                    <a:pt x="9" y="1452"/>
                  </a:lnTo>
                  <a:lnTo>
                    <a:pt x="28" y="1583"/>
                  </a:lnTo>
                  <a:lnTo>
                    <a:pt x="56" y="1713"/>
                  </a:lnTo>
                  <a:lnTo>
                    <a:pt x="103" y="1834"/>
                  </a:lnTo>
                  <a:lnTo>
                    <a:pt x="158" y="1945"/>
                  </a:lnTo>
                  <a:lnTo>
                    <a:pt x="223" y="2057"/>
                  </a:lnTo>
                  <a:lnTo>
                    <a:pt x="298" y="2159"/>
                  </a:lnTo>
                  <a:lnTo>
                    <a:pt x="382" y="2252"/>
                  </a:lnTo>
                  <a:lnTo>
                    <a:pt x="475" y="2336"/>
                  </a:lnTo>
                  <a:lnTo>
                    <a:pt x="577" y="2411"/>
                  </a:lnTo>
                  <a:lnTo>
                    <a:pt x="689" y="2476"/>
                  </a:lnTo>
                  <a:lnTo>
                    <a:pt x="800" y="2532"/>
                  </a:lnTo>
                  <a:lnTo>
                    <a:pt x="921" y="2578"/>
                  </a:lnTo>
                  <a:lnTo>
                    <a:pt x="1052" y="2615"/>
                  </a:lnTo>
                  <a:lnTo>
                    <a:pt x="1182" y="2634"/>
                  </a:lnTo>
                  <a:lnTo>
                    <a:pt x="1312" y="2643"/>
                  </a:lnTo>
                  <a:lnTo>
                    <a:pt x="1452" y="2634"/>
                  </a:lnTo>
                  <a:lnTo>
                    <a:pt x="1582" y="2615"/>
                  </a:lnTo>
                  <a:lnTo>
                    <a:pt x="1712" y="2578"/>
                  </a:lnTo>
                  <a:lnTo>
                    <a:pt x="1833" y="2532"/>
                  </a:lnTo>
                  <a:lnTo>
                    <a:pt x="1945" y="2476"/>
                  </a:lnTo>
                  <a:lnTo>
                    <a:pt x="2056" y="2411"/>
                  </a:lnTo>
                  <a:lnTo>
                    <a:pt x="2149" y="2336"/>
                  </a:lnTo>
                  <a:lnTo>
                    <a:pt x="2242" y="2252"/>
                  </a:lnTo>
                  <a:lnTo>
                    <a:pt x="2336" y="2159"/>
                  </a:lnTo>
                  <a:lnTo>
                    <a:pt x="2410" y="2057"/>
                  </a:lnTo>
                  <a:lnTo>
                    <a:pt x="2475" y="1945"/>
                  </a:lnTo>
                  <a:lnTo>
                    <a:pt x="2531" y="1834"/>
                  </a:lnTo>
                  <a:lnTo>
                    <a:pt x="2577" y="1713"/>
                  </a:lnTo>
                  <a:lnTo>
                    <a:pt x="2605" y="1583"/>
                  </a:lnTo>
                  <a:lnTo>
                    <a:pt x="2624" y="1452"/>
                  </a:lnTo>
                  <a:lnTo>
                    <a:pt x="2633" y="1322"/>
                  </a:lnTo>
                  <a:lnTo>
                    <a:pt x="2624" y="1182"/>
                  </a:lnTo>
                  <a:lnTo>
                    <a:pt x="2605" y="1052"/>
                  </a:lnTo>
                  <a:lnTo>
                    <a:pt x="2577" y="931"/>
                  </a:lnTo>
                  <a:lnTo>
                    <a:pt x="2531" y="810"/>
                  </a:lnTo>
                  <a:lnTo>
                    <a:pt x="2475" y="689"/>
                  </a:lnTo>
                  <a:lnTo>
                    <a:pt x="2410" y="587"/>
                  </a:lnTo>
                  <a:lnTo>
                    <a:pt x="2336" y="485"/>
                  </a:lnTo>
                  <a:lnTo>
                    <a:pt x="2242" y="392"/>
                  </a:lnTo>
                  <a:lnTo>
                    <a:pt x="2149" y="308"/>
                  </a:lnTo>
                  <a:lnTo>
                    <a:pt x="2056" y="233"/>
                  </a:lnTo>
                  <a:lnTo>
                    <a:pt x="1945" y="168"/>
                  </a:lnTo>
                  <a:lnTo>
                    <a:pt x="1833" y="113"/>
                  </a:lnTo>
                  <a:lnTo>
                    <a:pt x="1712" y="66"/>
                  </a:lnTo>
                  <a:lnTo>
                    <a:pt x="1582" y="29"/>
                  </a:lnTo>
                  <a:lnTo>
                    <a:pt x="1452" y="10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92;p32">
              <a:extLst>
                <a:ext uri="{FF2B5EF4-FFF2-40B4-BE49-F238E27FC236}">
                  <a16:creationId xmlns:a16="http://schemas.microsoft.com/office/drawing/2014/main" id="{9D153A65-9948-43F9-3FBB-1309FEA5BFD0}"/>
                </a:ext>
              </a:extLst>
            </p:cNvPr>
            <p:cNvSpPr/>
            <p:nvPr/>
          </p:nvSpPr>
          <p:spPr>
            <a:xfrm>
              <a:off x="2417825" y="2544875"/>
              <a:ext cx="65875" cy="66100"/>
            </a:xfrm>
            <a:custGeom>
              <a:avLst/>
              <a:gdLst/>
              <a:ahLst/>
              <a:cxnLst/>
              <a:rect l="l" t="t" r="r" b="b"/>
              <a:pathLst>
                <a:path w="2635" h="2644" extrusionOk="0">
                  <a:moveTo>
                    <a:pt x="1322" y="1"/>
                  </a:moveTo>
                  <a:lnTo>
                    <a:pt x="1183" y="10"/>
                  </a:lnTo>
                  <a:lnTo>
                    <a:pt x="1052" y="29"/>
                  </a:lnTo>
                  <a:lnTo>
                    <a:pt x="922" y="66"/>
                  </a:lnTo>
                  <a:lnTo>
                    <a:pt x="801" y="113"/>
                  </a:lnTo>
                  <a:lnTo>
                    <a:pt x="689" y="159"/>
                  </a:lnTo>
                  <a:lnTo>
                    <a:pt x="578" y="233"/>
                  </a:lnTo>
                  <a:lnTo>
                    <a:pt x="475" y="308"/>
                  </a:lnTo>
                  <a:lnTo>
                    <a:pt x="382" y="392"/>
                  </a:lnTo>
                  <a:lnTo>
                    <a:pt x="299" y="485"/>
                  </a:lnTo>
                  <a:lnTo>
                    <a:pt x="224" y="587"/>
                  </a:lnTo>
                  <a:lnTo>
                    <a:pt x="159" y="689"/>
                  </a:lnTo>
                  <a:lnTo>
                    <a:pt x="103" y="810"/>
                  </a:lnTo>
                  <a:lnTo>
                    <a:pt x="57" y="931"/>
                  </a:lnTo>
                  <a:lnTo>
                    <a:pt x="29" y="1052"/>
                  </a:lnTo>
                  <a:lnTo>
                    <a:pt x="10" y="1182"/>
                  </a:lnTo>
                  <a:lnTo>
                    <a:pt x="1" y="1322"/>
                  </a:lnTo>
                  <a:lnTo>
                    <a:pt x="10" y="1452"/>
                  </a:lnTo>
                  <a:lnTo>
                    <a:pt x="29" y="1583"/>
                  </a:lnTo>
                  <a:lnTo>
                    <a:pt x="57" y="1713"/>
                  </a:lnTo>
                  <a:lnTo>
                    <a:pt x="103" y="1834"/>
                  </a:lnTo>
                  <a:lnTo>
                    <a:pt x="159" y="1945"/>
                  </a:lnTo>
                  <a:lnTo>
                    <a:pt x="224" y="2057"/>
                  </a:lnTo>
                  <a:lnTo>
                    <a:pt x="299" y="2159"/>
                  </a:lnTo>
                  <a:lnTo>
                    <a:pt x="382" y="2252"/>
                  </a:lnTo>
                  <a:lnTo>
                    <a:pt x="475" y="2336"/>
                  </a:lnTo>
                  <a:lnTo>
                    <a:pt x="578" y="2411"/>
                  </a:lnTo>
                  <a:lnTo>
                    <a:pt x="689" y="2476"/>
                  </a:lnTo>
                  <a:lnTo>
                    <a:pt x="801" y="2532"/>
                  </a:lnTo>
                  <a:lnTo>
                    <a:pt x="922" y="2578"/>
                  </a:lnTo>
                  <a:lnTo>
                    <a:pt x="1052" y="2615"/>
                  </a:lnTo>
                  <a:lnTo>
                    <a:pt x="1183" y="2634"/>
                  </a:lnTo>
                  <a:lnTo>
                    <a:pt x="1322" y="2643"/>
                  </a:lnTo>
                  <a:lnTo>
                    <a:pt x="1452" y="2634"/>
                  </a:lnTo>
                  <a:lnTo>
                    <a:pt x="1583" y="2615"/>
                  </a:lnTo>
                  <a:lnTo>
                    <a:pt x="1713" y="2578"/>
                  </a:lnTo>
                  <a:lnTo>
                    <a:pt x="1834" y="2532"/>
                  </a:lnTo>
                  <a:lnTo>
                    <a:pt x="1946" y="2476"/>
                  </a:lnTo>
                  <a:lnTo>
                    <a:pt x="2057" y="2411"/>
                  </a:lnTo>
                  <a:lnTo>
                    <a:pt x="2160" y="2336"/>
                  </a:lnTo>
                  <a:lnTo>
                    <a:pt x="2253" y="2252"/>
                  </a:lnTo>
                  <a:lnTo>
                    <a:pt x="2336" y="2159"/>
                  </a:lnTo>
                  <a:lnTo>
                    <a:pt x="2411" y="2057"/>
                  </a:lnTo>
                  <a:lnTo>
                    <a:pt x="2476" y="1945"/>
                  </a:lnTo>
                  <a:lnTo>
                    <a:pt x="2532" y="1834"/>
                  </a:lnTo>
                  <a:lnTo>
                    <a:pt x="2578" y="1713"/>
                  </a:lnTo>
                  <a:lnTo>
                    <a:pt x="2606" y="1583"/>
                  </a:lnTo>
                  <a:lnTo>
                    <a:pt x="2625" y="1452"/>
                  </a:lnTo>
                  <a:lnTo>
                    <a:pt x="2634" y="1322"/>
                  </a:lnTo>
                  <a:lnTo>
                    <a:pt x="2625" y="1182"/>
                  </a:lnTo>
                  <a:lnTo>
                    <a:pt x="2606" y="1052"/>
                  </a:lnTo>
                  <a:lnTo>
                    <a:pt x="2578" y="931"/>
                  </a:lnTo>
                  <a:lnTo>
                    <a:pt x="2532" y="810"/>
                  </a:lnTo>
                  <a:lnTo>
                    <a:pt x="2476" y="689"/>
                  </a:lnTo>
                  <a:lnTo>
                    <a:pt x="2411" y="587"/>
                  </a:lnTo>
                  <a:lnTo>
                    <a:pt x="2336" y="485"/>
                  </a:lnTo>
                  <a:lnTo>
                    <a:pt x="2253" y="392"/>
                  </a:lnTo>
                  <a:lnTo>
                    <a:pt x="2160" y="308"/>
                  </a:lnTo>
                  <a:lnTo>
                    <a:pt x="2057" y="233"/>
                  </a:lnTo>
                  <a:lnTo>
                    <a:pt x="1946" y="159"/>
                  </a:lnTo>
                  <a:lnTo>
                    <a:pt x="1834" y="113"/>
                  </a:lnTo>
                  <a:lnTo>
                    <a:pt x="1713" y="66"/>
                  </a:lnTo>
                  <a:lnTo>
                    <a:pt x="1583" y="29"/>
                  </a:lnTo>
                  <a:lnTo>
                    <a:pt x="1452" y="1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93;p32">
              <a:extLst>
                <a:ext uri="{FF2B5EF4-FFF2-40B4-BE49-F238E27FC236}">
                  <a16:creationId xmlns:a16="http://schemas.microsoft.com/office/drawing/2014/main" id="{F809BC9E-8EA5-211F-0102-4E2F6F7D7E9A}"/>
                </a:ext>
              </a:extLst>
            </p:cNvPr>
            <p:cNvSpPr/>
            <p:nvPr/>
          </p:nvSpPr>
          <p:spPr>
            <a:xfrm>
              <a:off x="2147075" y="2481850"/>
              <a:ext cx="89825" cy="36075"/>
            </a:xfrm>
            <a:custGeom>
              <a:avLst/>
              <a:gdLst/>
              <a:ahLst/>
              <a:cxnLst/>
              <a:rect l="l" t="t" r="r" b="b"/>
              <a:pathLst>
                <a:path w="3593" h="1443" extrusionOk="0">
                  <a:moveTo>
                    <a:pt x="3174" y="0"/>
                  </a:moveTo>
                  <a:lnTo>
                    <a:pt x="3109" y="19"/>
                  </a:lnTo>
                  <a:lnTo>
                    <a:pt x="3043" y="56"/>
                  </a:lnTo>
                  <a:lnTo>
                    <a:pt x="2988" y="93"/>
                  </a:lnTo>
                  <a:lnTo>
                    <a:pt x="2932" y="149"/>
                  </a:lnTo>
                  <a:lnTo>
                    <a:pt x="2839" y="214"/>
                  </a:lnTo>
                  <a:lnTo>
                    <a:pt x="2708" y="307"/>
                  </a:lnTo>
                  <a:lnTo>
                    <a:pt x="2578" y="382"/>
                  </a:lnTo>
                  <a:lnTo>
                    <a:pt x="2429" y="466"/>
                  </a:lnTo>
                  <a:lnTo>
                    <a:pt x="2346" y="503"/>
                  </a:lnTo>
                  <a:lnTo>
                    <a:pt x="2299" y="521"/>
                  </a:lnTo>
                  <a:lnTo>
                    <a:pt x="2262" y="540"/>
                  </a:lnTo>
                  <a:lnTo>
                    <a:pt x="2253" y="549"/>
                  </a:lnTo>
                  <a:lnTo>
                    <a:pt x="2215" y="559"/>
                  </a:lnTo>
                  <a:lnTo>
                    <a:pt x="2113" y="596"/>
                  </a:lnTo>
                  <a:lnTo>
                    <a:pt x="1899" y="670"/>
                  </a:lnTo>
                  <a:lnTo>
                    <a:pt x="1787" y="689"/>
                  </a:lnTo>
                  <a:lnTo>
                    <a:pt x="1764" y="694"/>
                  </a:lnTo>
                  <a:lnTo>
                    <a:pt x="1764" y="694"/>
                  </a:lnTo>
                  <a:lnTo>
                    <a:pt x="1750" y="698"/>
                  </a:lnTo>
                  <a:lnTo>
                    <a:pt x="1741" y="698"/>
                  </a:lnTo>
                  <a:lnTo>
                    <a:pt x="1764" y="694"/>
                  </a:lnTo>
                  <a:lnTo>
                    <a:pt x="1764" y="694"/>
                  </a:lnTo>
                  <a:lnTo>
                    <a:pt x="1778" y="689"/>
                  </a:lnTo>
                  <a:lnTo>
                    <a:pt x="1778" y="689"/>
                  </a:lnTo>
                  <a:lnTo>
                    <a:pt x="1741" y="698"/>
                  </a:lnTo>
                  <a:lnTo>
                    <a:pt x="1322" y="698"/>
                  </a:lnTo>
                  <a:lnTo>
                    <a:pt x="1117" y="689"/>
                  </a:lnTo>
                  <a:lnTo>
                    <a:pt x="931" y="689"/>
                  </a:lnTo>
                  <a:lnTo>
                    <a:pt x="745" y="680"/>
                  </a:lnTo>
                  <a:lnTo>
                    <a:pt x="568" y="680"/>
                  </a:lnTo>
                  <a:lnTo>
                    <a:pt x="401" y="689"/>
                  </a:lnTo>
                  <a:lnTo>
                    <a:pt x="308" y="698"/>
                  </a:lnTo>
                  <a:lnTo>
                    <a:pt x="224" y="717"/>
                  </a:lnTo>
                  <a:lnTo>
                    <a:pt x="150" y="754"/>
                  </a:lnTo>
                  <a:lnTo>
                    <a:pt x="66" y="791"/>
                  </a:lnTo>
                  <a:lnTo>
                    <a:pt x="29" y="819"/>
                  </a:lnTo>
                  <a:lnTo>
                    <a:pt x="10" y="856"/>
                  </a:lnTo>
                  <a:lnTo>
                    <a:pt x="1" y="894"/>
                  </a:lnTo>
                  <a:lnTo>
                    <a:pt x="10" y="940"/>
                  </a:lnTo>
                  <a:lnTo>
                    <a:pt x="29" y="968"/>
                  </a:lnTo>
                  <a:lnTo>
                    <a:pt x="57" y="1005"/>
                  </a:lnTo>
                  <a:lnTo>
                    <a:pt x="94" y="1024"/>
                  </a:lnTo>
                  <a:lnTo>
                    <a:pt x="131" y="1033"/>
                  </a:lnTo>
                  <a:lnTo>
                    <a:pt x="159" y="1043"/>
                  </a:lnTo>
                  <a:lnTo>
                    <a:pt x="215" y="1061"/>
                  </a:lnTo>
                  <a:lnTo>
                    <a:pt x="243" y="1070"/>
                  </a:lnTo>
                  <a:lnTo>
                    <a:pt x="252" y="1070"/>
                  </a:lnTo>
                  <a:lnTo>
                    <a:pt x="308" y="1098"/>
                  </a:lnTo>
                  <a:lnTo>
                    <a:pt x="392" y="1145"/>
                  </a:lnTo>
                  <a:lnTo>
                    <a:pt x="485" y="1173"/>
                  </a:lnTo>
                  <a:lnTo>
                    <a:pt x="671" y="1238"/>
                  </a:lnTo>
                  <a:lnTo>
                    <a:pt x="857" y="1312"/>
                  </a:lnTo>
                  <a:lnTo>
                    <a:pt x="1043" y="1368"/>
                  </a:lnTo>
                  <a:lnTo>
                    <a:pt x="1164" y="1405"/>
                  </a:lnTo>
                  <a:lnTo>
                    <a:pt x="1285" y="1424"/>
                  </a:lnTo>
                  <a:lnTo>
                    <a:pt x="1406" y="1433"/>
                  </a:lnTo>
                  <a:lnTo>
                    <a:pt x="1536" y="1443"/>
                  </a:lnTo>
                  <a:lnTo>
                    <a:pt x="1750" y="1424"/>
                  </a:lnTo>
                  <a:lnTo>
                    <a:pt x="1964" y="1396"/>
                  </a:lnTo>
                  <a:lnTo>
                    <a:pt x="2178" y="1340"/>
                  </a:lnTo>
                  <a:lnTo>
                    <a:pt x="2383" y="1275"/>
                  </a:lnTo>
                  <a:lnTo>
                    <a:pt x="2587" y="1191"/>
                  </a:lnTo>
                  <a:lnTo>
                    <a:pt x="2783" y="1098"/>
                  </a:lnTo>
                  <a:lnTo>
                    <a:pt x="2969" y="987"/>
                  </a:lnTo>
                  <a:lnTo>
                    <a:pt x="3146" y="866"/>
                  </a:lnTo>
                  <a:lnTo>
                    <a:pt x="3323" y="735"/>
                  </a:lnTo>
                  <a:lnTo>
                    <a:pt x="3406" y="670"/>
                  </a:lnTo>
                  <a:lnTo>
                    <a:pt x="3490" y="596"/>
                  </a:lnTo>
                  <a:lnTo>
                    <a:pt x="3537" y="540"/>
                  </a:lnTo>
                  <a:lnTo>
                    <a:pt x="3564" y="484"/>
                  </a:lnTo>
                  <a:lnTo>
                    <a:pt x="3583" y="419"/>
                  </a:lnTo>
                  <a:lnTo>
                    <a:pt x="3592" y="345"/>
                  </a:lnTo>
                  <a:lnTo>
                    <a:pt x="3583" y="280"/>
                  </a:lnTo>
                  <a:lnTo>
                    <a:pt x="3564" y="214"/>
                  </a:lnTo>
                  <a:lnTo>
                    <a:pt x="3537" y="149"/>
                  </a:lnTo>
                  <a:lnTo>
                    <a:pt x="3490" y="93"/>
                  </a:lnTo>
                  <a:lnTo>
                    <a:pt x="3434" y="56"/>
                  </a:lnTo>
                  <a:lnTo>
                    <a:pt x="3369" y="19"/>
                  </a:lnTo>
                  <a:lnTo>
                    <a:pt x="3304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94;p32">
              <a:extLst>
                <a:ext uri="{FF2B5EF4-FFF2-40B4-BE49-F238E27FC236}">
                  <a16:creationId xmlns:a16="http://schemas.microsoft.com/office/drawing/2014/main" id="{9431C3C2-AAFA-B9E1-C54F-5EF469E0C39F}"/>
                </a:ext>
              </a:extLst>
            </p:cNvPr>
            <p:cNvSpPr/>
            <p:nvPr/>
          </p:nvSpPr>
          <p:spPr>
            <a:xfrm>
              <a:off x="2413650" y="2471625"/>
              <a:ext cx="79800" cy="31875"/>
            </a:xfrm>
            <a:custGeom>
              <a:avLst/>
              <a:gdLst/>
              <a:ahLst/>
              <a:cxnLst/>
              <a:rect l="l" t="t" r="r" b="b"/>
              <a:pathLst>
                <a:path w="3192" h="1275" extrusionOk="0">
                  <a:moveTo>
                    <a:pt x="354" y="0"/>
                  </a:moveTo>
                  <a:lnTo>
                    <a:pt x="289" y="9"/>
                  </a:lnTo>
                  <a:lnTo>
                    <a:pt x="224" y="28"/>
                  </a:lnTo>
                  <a:lnTo>
                    <a:pt x="159" y="65"/>
                  </a:lnTo>
                  <a:lnTo>
                    <a:pt x="103" y="102"/>
                  </a:lnTo>
                  <a:lnTo>
                    <a:pt x="56" y="158"/>
                  </a:lnTo>
                  <a:lnTo>
                    <a:pt x="28" y="214"/>
                  </a:lnTo>
                  <a:lnTo>
                    <a:pt x="10" y="279"/>
                  </a:lnTo>
                  <a:lnTo>
                    <a:pt x="1" y="354"/>
                  </a:lnTo>
                  <a:lnTo>
                    <a:pt x="10" y="428"/>
                  </a:lnTo>
                  <a:lnTo>
                    <a:pt x="28" y="493"/>
                  </a:lnTo>
                  <a:lnTo>
                    <a:pt x="66" y="549"/>
                  </a:lnTo>
                  <a:lnTo>
                    <a:pt x="103" y="605"/>
                  </a:lnTo>
                  <a:lnTo>
                    <a:pt x="159" y="651"/>
                  </a:lnTo>
                  <a:lnTo>
                    <a:pt x="215" y="679"/>
                  </a:lnTo>
                  <a:lnTo>
                    <a:pt x="280" y="698"/>
                  </a:lnTo>
                  <a:lnTo>
                    <a:pt x="354" y="707"/>
                  </a:lnTo>
                  <a:lnTo>
                    <a:pt x="549" y="716"/>
                  </a:lnTo>
                  <a:lnTo>
                    <a:pt x="745" y="735"/>
                  </a:lnTo>
                  <a:lnTo>
                    <a:pt x="940" y="754"/>
                  </a:lnTo>
                  <a:lnTo>
                    <a:pt x="1136" y="772"/>
                  </a:lnTo>
                  <a:lnTo>
                    <a:pt x="1294" y="782"/>
                  </a:lnTo>
                  <a:lnTo>
                    <a:pt x="1340" y="782"/>
                  </a:lnTo>
                  <a:lnTo>
                    <a:pt x="1378" y="791"/>
                  </a:lnTo>
                  <a:lnTo>
                    <a:pt x="1536" y="828"/>
                  </a:lnTo>
                  <a:lnTo>
                    <a:pt x="1685" y="865"/>
                  </a:lnTo>
                  <a:lnTo>
                    <a:pt x="2029" y="968"/>
                  </a:lnTo>
                  <a:lnTo>
                    <a:pt x="2196" y="1005"/>
                  </a:lnTo>
                  <a:lnTo>
                    <a:pt x="2364" y="1061"/>
                  </a:lnTo>
                  <a:lnTo>
                    <a:pt x="2448" y="1089"/>
                  </a:lnTo>
                  <a:lnTo>
                    <a:pt x="2475" y="1098"/>
                  </a:lnTo>
                  <a:lnTo>
                    <a:pt x="2643" y="1172"/>
                  </a:lnTo>
                  <a:lnTo>
                    <a:pt x="2727" y="1210"/>
                  </a:lnTo>
                  <a:lnTo>
                    <a:pt x="2829" y="1238"/>
                  </a:lnTo>
                  <a:lnTo>
                    <a:pt x="3015" y="1275"/>
                  </a:lnTo>
                  <a:lnTo>
                    <a:pt x="3052" y="1275"/>
                  </a:lnTo>
                  <a:lnTo>
                    <a:pt x="3089" y="1265"/>
                  </a:lnTo>
                  <a:lnTo>
                    <a:pt x="3127" y="1247"/>
                  </a:lnTo>
                  <a:lnTo>
                    <a:pt x="3155" y="1219"/>
                  </a:lnTo>
                  <a:lnTo>
                    <a:pt x="3183" y="1191"/>
                  </a:lnTo>
                  <a:lnTo>
                    <a:pt x="3192" y="1154"/>
                  </a:lnTo>
                  <a:lnTo>
                    <a:pt x="3192" y="1117"/>
                  </a:lnTo>
                  <a:lnTo>
                    <a:pt x="3164" y="1079"/>
                  </a:lnTo>
                  <a:lnTo>
                    <a:pt x="3062" y="930"/>
                  </a:lnTo>
                  <a:lnTo>
                    <a:pt x="3006" y="847"/>
                  </a:lnTo>
                  <a:lnTo>
                    <a:pt x="2941" y="782"/>
                  </a:lnTo>
                  <a:lnTo>
                    <a:pt x="2810" y="651"/>
                  </a:lnTo>
                  <a:lnTo>
                    <a:pt x="2671" y="521"/>
                  </a:lnTo>
                  <a:lnTo>
                    <a:pt x="2578" y="447"/>
                  </a:lnTo>
                  <a:lnTo>
                    <a:pt x="2485" y="372"/>
                  </a:lnTo>
                  <a:lnTo>
                    <a:pt x="2382" y="316"/>
                  </a:lnTo>
                  <a:lnTo>
                    <a:pt x="2271" y="261"/>
                  </a:lnTo>
                  <a:lnTo>
                    <a:pt x="2085" y="214"/>
                  </a:lnTo>
                  <a:lnTo>
                    <a:pt x="1899" y="158"/>
                  </a:lnTo>
                  <a:lnTo>
                    <a:pt x="1712" y="121"/>
                  </a:lnTo>
                  <a:lnTo>
                    <a:pt x="1536" y="84"/>
                  </a:lnTo>
                  <a:lnTo>
                    <a:pt x="1350" y="56"/>
                  </a:lnTo>
                  <a:lnTo>
                    <a:pt x="1173" y="47"/>
                  </a:lnTo>
                  <a:lnTo>
                    <a:pt x="977" y="37"/>
                  </a:lnTo>
                  <a:lnTo>
                    <a:pt x="782" y="28"/>
                  </a:lnTo>
                  <a:lnTo>
                    <a:pt x="568" y="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95;p32">
              <a:extLst>
                <a:ext uri="{FF2B5EF4-FFF2-40B4-BE49-F238E27FC236}">
                  <a16:creationId xmlns:a16="http://schemas.microsoft.com/office/drawing/2014/main" id="{26252532-6BE4-2B1E-5A53-9B86E9D273C9}"/>
                </a:ext>
              </a:extLst>
            </p:cNvPr>
            <p:cNvSpPr/>
            <p:nvPr/>
          </p:nvSpPr>
          <p:spPr>
            <a:xfrm>
              <a:off x="2303175" y="2532100"/>
              <a:ext cx="71900" cy="147250"/>
            </a:xfrm>
            <a:custGeom>
              <a:avLst/>
              <a:gdLst/>
              <a:ahLst/>
              <a:cxnLst/>
              <a:rect l="l" t="t" r="r" b="b"/>
              <a:pathLst>
                <a:path w="2876" h="5890" extrusionOk="0">
                  <a:moveTo>
                    <a:pt x="1107" y="0"/>
                  </a:moveTo>
                  <a:lnTo>
                    <a:pt x="1042" y="186"/>
                  </a:lnTo>
                  <a:lnTo>
                    <a:pt x="986" y="372"/>
                  </a:lnTo>
                  <a:lnTo>
                    <a:pt x="903" y="754"/>
                  </a:lnTo>
                  <a:lnTo>
                    <a:pt x="828" y="1126"/>
                  </a:lnTo>
                  <a:lnTo>
                    <a:pt x="772" y="1489"/>
                  </a:lnTo>
                  <a:lnTo>
                    <a:pt x="735" y="1861"/>
                  </a:lnTo>
                  <a:lnTo>
                    <a:pt x="707" y="2224"/>
                  </a:lnTo>
                  <a:lnTo>
                    <a:pt x="689" y="2596"/>
                  </a:lnTo>
                  <a:lnTo>
                    <a:pt x="679" y="2959"/>
                  </a:lnTo>
                  <a:lnTo>
                    <a:pt x="912" y="3415"/>
                  </a:lnTo>
                  <a:lnTo>
                    <a:pt x="912" y="3424"/>
                  </a:lnTo>
                  <a:lnTo>
                    <a:pt x="921" y="3433"/>
                  </a:lnTo>
                  <a:lnTo>
                    <a:pt x="930" y="3452"/>
                  </a:lnTo>
                  <a:lnTo>
                    <a:pt x="968" y="3489"/>
                  </a:lnTo>
                  <a:lnTo>
                    <a:pt x="1033" y="3573"/>
                  </a:lnTo>
                  <a:lnTo>
                    <a:pt x="1089" y="3666"/>
                  </a:lnTo>
                  <a:lnTo>
                    <a:pt x="1154" y="3750"/>
                  </a:lnTo>
                  <a:lnTo>
                    <a:pt x="1256" y="3926"/>
                  </a:lnTo>
                  <a:lnTo>
                    <a:pt x="1340" y="4075"/>
                  </a:lnTo>
                  <a:lnTo>
                    <a:pt x="1386" y="4196"/>
                  </a:lnTo>
                  <a:lnTo>
                    <a:pt x="1414" y="4271"/>
                  </a:lnTo>
                  <a:lnTo>
                    <a:pt x="1424" y="4308"/>
                  </a:lnTo>
                  <a:lnTo>
                    <a:pt x="1433" y="4336"/>
                  </a:lnTo>
                  <a:lnTo>
                    <a:pt x="1424" y="4373"/>
                  </a:lnTo>
                  <a:lnTo>
                    <a:pt x="1424" y="4382"/>
                  </a:lnTo>
                  <a:lnTo>
                    <a:pt x="1414" y="4392"/>
                  </a:lnTo>
                  <a:lnTo>
                    <a:pt x="1414" y="4410"/>
                  </a:lnTo>
                  <a:lnTo>
                    <a:pt x="1386" y="4448"/>
                  </a:lnTo>
                  <a:lnTo>
                    <a:pt x="1358" y="4494"/>
                  </a:lnTo>
                  <a:lnTo>
                    <a:pt x="1331" y="4531"/>
                  </a:lnTo>
                  <a:lnTo>
                    <a:pt x="1200" y="4708"/>
                  </a:lnTo>
                  <a:lnTo>
                    <a:pt x="1042" y="4876"/>
                  </a:lnTo>
                  <a:lnTo>
                    <a:pt x="875" y="5052"/>
                  </a:lnTo>
                  <a:lnTo>
                    <a:pt x="679" y="5220"/>
                  </a:lnTo>
                  <a:lnTo>
                    <a:pt x="475" y="5397"/>
                  </a:lnTo>
                  <a:lnTo>
                    <a:pt x="251" y="5564"/>
                  </a:lnTo>
                  <a:lnTo>
                    <a:pt x="0" y="5750"/>
                  </a:lnTo>
                  <a:lnTo>
                    <a:pt x="149" y="5806"/>
                  </a:lnTo>
                  <a:lnTo>
                    <a:pt x="307" y="5843"/>
                  </a:lnTo>
                  <a:lnTo>
                    <a:pt x="456" y="5871"/>
                  </a:lnTo>
                  <a:lnTo>
                    <a:pt x="614" y="5880"/>
                  </a:lnTo>
                  <a:lnTo>
                    <a:pt x="772" y="5890"/>
                  </a:lnTo>
                  <a:lnTo>
                    <a:pt x="930" y="5890"/>
                  </a:lnTo>
                  <a:lnTo>
                    <a:pt x="1079" y="5871"/>
                  </a:lnTo>
                  <a:lnTo>
                    <a:pt x="1237" y="5843"/>
                  </a:lnTo>
                  <a:lnTo>
                    <a:pt x="1396" y="5806"/>
                  </a:lnTo>
                  <a:lnTo>
                    <a:pt x="1554" y="5769"/>
                  </a:lnTo>
                  <a:lnTo>
                    <a:pt x="1712" y="5704"/>
                  </a:lnTo>
                  <a:lnTo>
                    <a:pt x="1861" y="5638"/>
                  </a:lnTo>
                  <a:lnTo>
                    <a:pt x="2019" y="5555"/>
                  </a:lnTo>
                  <a:lnTo>
                    <a:pt x="2159" y="5471"/>
                  </a:lnTo>
                  <a:lnTo>
                    <a:pt x="2307" y="5359"/>
                  </a:lnTo>
                  <a:lnTo>
                    <a:pt x="2373" y="5304"/>
                  </a:lnTo>
                  <a:lnTo>
                    <a:pt x="2391" y="5294"/>
                  </a:lnTo>
                  <a:lnTo>
                    <a:pt x="2410" y="5276"/>
                  </a:lnTo>
                  <a:lnTo>
                    <a:pt x="2447" y="5238"/>
                  </a:lnTo>
                  <a:lnTo>
                    <a:pt x="2531" y="5155"/>
                  </a:lnTo>
                  <a:lnTo>
                    <a:pt x="2605" y="5052"/>
                  </a:lnTo>
                  <a:lnTo>
                    <a:pt x="2670" y="4950"/>
                  </a:lnTo>
                  <a:lnTo>
                    <a:pt x="2735" y="4838"/>
                  </a:lnTo>
                  <a:lnTo>
                    <a:pt x="2782" y="4717"/>
                  </a:lnTo>
                  <a:lnTo>
                    <a:pt x="2819" y="4596"/>
                  </a:lnTo>
                  <a:lnTo>
                    <a:pt x="2856" y="4466"/>
                  </a:lnTo>
                  <a:lnTo>
                    <a:pt x="2866" y="4345"/>
                  </a:lnTo>
                  <a:lnTo>
                    <a:pt x="2875" y="4215"/>
                  </a:lnTo>
                  <a:lnTo>
                    <a:pt x="2875" y="4094"/>
                  </a:lnTo>
                  <a:lnTo>
                    <a:pt x="2866" y="3982"/>
                  </a:lnTo>
                  <a:lnTo>
                    <a:pt x="2847" y="3871"/>
                  </a:lnTo>
                  <a:lnTo>
                    <a:pt x="2791" y="3657"/>
                  </a:lnTo>
                  <a:lnTo>
                    <a:pt x="2717" y="3471"/>
                  </a:lnTo>
                  <a:lnTo>
                    <a:pt x="2633" y="3294"/>
                  </a:lnTo>
                  <a:lnTo>
                    <a:pt x="2549" y="3136"/>
                  </a:lnTo>
                  <a:lnTo>
                    <a:pt x="2447" y="2987"/>
                  </a:lnTo>
                  <a:lnTo>
                    <a:pt x="2335" y="2857"/>
                  </a:lnTo>
                  <a:lnTo>
                    <a:pt x="2233" y="2726"/>
                  </a:lnTo>
                  <a:lnTo>
                    <a:pt x="2112" y="2605"/>
                  </a:lnTo>
                  <a:lnTo>
                    <a:pt x="2008" y="2509"/>
                  </a:lnTo>
                  <a:lnTo>
                    <a:pt x="2008" y="2509"/>
                  </a:lnTo>
                  <a:lnTo>
                    <a:pt x="2000" y="2475"/>
                  </a:lnTo>
                  <a:lnTo>
                    <a:pt x="1917" y="2112"/>
                  </a:lnTo>
                  <a:lnTo>
                    <a:pt x="1824" y="1759"/>
                  </a:lnTo>
                  <a:lnTo>
                    <a:pt x="1712" y="1405"/>
                  </a:lnTo>
                  <a:lnTo>
                    <a:pt x="1591" y="1052"/>
                  </a:lnTo>
                  <a:lnTo>
                    <a:pt x="1451" y="698"/>
                  </a:lnTo>
                  <a:lnTo>
                    <a:pt x="1293" y="344"/>
                  </a:lnTo>
                  <a:lnTo>
                    <a:pt x="1210" y="177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96;p32">
              <a:extLst>
                <a:ext uri="{FF2B5EF4-FFF2-40B4-BE49-F238E27FC236}">
                  <a16:creationId xmlns:a16="http://schemas.microsoft.com/office/drawing/2014/main" id="{62837833-61C0-C143-3CC9-330F646EA38F}"/>
                </a:ext>
              </a:extLst>
            </p:cNvPr>
            <p:cNvSpPr/>
            <p:nvPr/>
          </p:nvSpPr>
          <p:spPr>
            <a:xfrm>
              <a:off x="2245700" y="2695600"/>
              <a:ext cx="151700" cy="82375"/>
            </a:xfrm>
            <a:custGeom>
              <a:avLst/>
              <a:gdLst/>
              <a:ahLst/>
              <a:cxnLst/>
              <a:rect l="l" t="t" r="r" b="b"/>
              <a:pathLst>
                <a:path w="6068" h="3295" extrusionOk="0">
                  <a:moveTo>
                    <a:pt x="2950" y="1"/>
                  </a:moveTo>
                  <a:lnTo>
                    <a:pt x="2727" y="10"/>
                  </a:lnTo>
                  <a:lnTo>
                    <a:pt x="2485" y="38"/>
                  </a:lnTo>
                  <a:lnTo>
                    <a:pt x="2243" y="75"/>
                  </a:lnTo>
                  <a:lnTo>
                    <a:pt x="1992" y="141"/>
                  </a:lnTo>
                  <a:lnTo>
                    <a:pt x="1750" y="215"/>
                  </a:lnTo>
                  <a:lnTo>
                    <a:pt x="1508" y="308"/>
                  </a:lnTo>
                  <a:lnTo>
                    <a:pt x="1266" y="410"/>
                  </a:lnTo>
                  <a:lnTo>
                    <a:pt x="1043" y="522"/>
                  </a:lnTo>
                  <a:lnTo>
                    <a:pt x="829" y="652"/>
                  </a:lnTo>
                  <a:lnTo>
                    <a:pt x="634" y="783"/>
                  </a:lnTo>
                  <a:lnTo>
                    <a:pt x="457" y="922"/>
                  </a:lnTo>
                  <a:lnTo>
                    <a:pt x="308" y="1080"/>
                  </a:lnTo>
                  <a:lnTo>
                    <a:pt x="243" y="1155"/>
                  </a:lnTo>
                  <a:lnTo>
                    <a:pt x="178" y="1229"/>
                  </a:lnTo>
                  <a:lnTo>
                    <a:pt x="131" y="1313"/>
                  </a:lnTo>
                  <a:lnTo>
                    <a:pt x="85" y="1387"/>
                  </a:lnTo>
                  <a:lnTo>
                    <a:pt x="47" y="1471"/>
                  </a:lnTo>
                  <a:lnTo>
                    <a:pt x="19" y="1555"/>
                  </a:lnTo>
                  <a:lnTo>
                    <a:pt x="1" y="1638"/>
                  </a:lnTo>
                  <a:lnTo>
                    <a:pt x="1" y="1713"/>
                  </a:lnTo>
                  <a:lnTo>
                    <a:pt x="1" y="1797"/>
                  </a:lnTo>
                  <a:lnTo>
                    <a:pt x="10" y="1871"/>
                  </a:lnTo>
                  <a:lnTo>
                    <a:pt x="38" y="1955"/>
                  </a:lnTo>
                  <a:lnTo>
                    <a:pt x="66" y="2029"/>
                  </a:lnTo>
                  <a:lnTo>
                    <a:pt x="113" y="2104"/>
                  </a:lnTo>
                  <a:lnTo>
                    <a:pt x="159" y="2178"/>
                  </a:lnTo>
                  <a:lnTo>
                    <a:pt x="215" y="2253"/>
                  </a:lnTo>
                  <a:lnTo>
                    <a:pt x="289" y="2327"/>
                  </a:lnTo>
                  <a:lnTo>
                    <a:pt x="364" y="2392"/>
                  </a:lnTo>
                  <a:lnTo>
                    <a:pt x="438" y="2457"/>
                  </a:lnTo>
                  <a:lnTo>
                    <a:pt x="531" y="2522"/>
                  </a:lnTo>
                  <a:lnTo>
                    <a:pt x="634" y="2588"/>
                  </a:lnTo>
                  <a:lnTo>
                    <a:pt x="848" y="2708"/>
                  </a:lnTo>
                  <a:lnTo>
                    <a:pt x="1089" y="2820"/>
                  </a:lnTo>
                  <a:lnTo>
                    <a:pt x="1359" y="2932"/>
                  </a:lnTo>
                  <a:lnTo>
                    <a:pt x="1648" y="3016"/>
                  </a:lnTo>
                  <a:lnTo>
                    <a:pt x="1955" y="3099"/>
                  </a:lnTo>
                  <a:lnTo>
                    <a:pt x="2280" y="3174"/>
                  </a:lnTo>
                  <a:lnTo>
                    <a:pt x="2625" y="3230"/>
                  </a:lnTo>
                  <a:lnTo>
                    <a:pt x="2988" y="3267"/>
                  </a:lnTo>
                  <a:lnTo>
                    <a:pt x="3350" y="3295"/>
                  </a:lnTo>
                  <a:lnTo>
                    <a:pt x="3667" y="3276"/>
                  </a:lnTo>
                  <a:lnTo>
                    <a:pt x="3964" y="3239"/>
                  </a:lnTo>
                  <a:lnTo>
                    <a:pt x="4244" y="3192"/>
                  </a:lnTo>
                  <a:lnTo>
                    <a:pt x="4504" y="3127"/>
                  </a:lnTo>
                  <a:lnTo>
                    <a:pt x="4746" y="3062"/>
                  </a:lnTo>
                  <a:lnTo>
                    <a:pt x="4969" y="2978"/>
                  </a:lnTo>
                  <a:lnTo>
                    <a:pt x="5183" y="2895"/>
                  </a:lnTo>
                  <a:lnTo>
                    <a:pt x="5369" y="2802"/>
                  </a:lnTo>
                  <a:lnTo>
                    <a:pt x="5537" y="2699"/>
                  </a:lnTo>
                  <a:lnTo>
                    <a:pt x="5676" y="2597"/>
                  </a:lnTo>
                  <a:lnTo>
                    <a:pt x="5807" y="2494"/>
                  </a:lnTo>
                  <a:lnTo>
                    <a:pt x="5909" y="2383"/>
                  </a:lnTo>
                  <a:lnTo>
                    <a:pt x="5983" y="2280"/>
                  </a:lnTo>
                  <a:lnTo>
                    <a:pt x="6030" y="2178"/>
                  </a:lnTo>
                  <a:lnTo>
                    <a:pt x="6049" y="2122"/>
                  </a:lnTo>
                  <a:lnTo>
                    <a:pt x="6058" y="2076"/>
                  </a:lnTo>
                  <a:lnTo>
                    <a:pt x="6067" y="2020"/>
                  </a:lnTo>
                  <a:lnTo>
                    <a:pt x="6058" y="1973"/>
                  </a:lnTo>
                  <a:lnTo>
                    <a:pt x="6049" y="1871"/>
                  </a:lnTo>
                  <a:lnTo>
                    <a:pt x="6021" y="1769"/>
                  </a:lnTo>
                  <a:lnTo>
                    <a:pt x="5983" y="1666"/>
                  </a:lnTo>
                  <a:lnTo>
                    <a:pt x="5946" y="1573"/>
                  </a:lnTo>
                  <a:lnTo>
                    <a:pt x="5890" y="1480"/>
                  </a:lnTo>
                  <a:lnTo>
                    <a:pt x="5835" y="1387"/>
                  </a:lnTo>
                  <a:lnTo>
                    <a:pt x="5779" y="1294"/>
                  </a:lnTo>
                  <a:lnTo>
                    <a:pt x="5704" y="1211"/>
                  </a:lnTo>
                  <a:lnTo>
                    <a:pt x="5630" y="1127"/>
                  </a:lnTo>
                  <a:lnTo>
                    <a:pt x="5555" y="1043"/>
                  </a:lnTo>
                  <a:lnTo>
                    <a:pt x="5379" y="894"/>
                  </a:lnTo>
                  <a:lnTo>
                    <a:pt x="5193" y="745"/>
                  </a:lnTo>
                  <a:lnTo>
                    <a:pt x="4979" y="615"/>
                  </a:lnTo>
                  <a:lnTo>
                    <a:pt x="4765" y="494"/>
                  </a:lnTo>
                  <a:lnTo>
                    <a:pt x="4541" y="392"/>
                  </a:lnTo>
                  <a:lnTo>
                    <a:pt x="4309" y="289"/>
                  </a:lnTo>
                  <a:lnTo>
                    <a:pt x="4076" y="206"/>
                  </a:lnTo>
                  <a:lnTo>
                    <a:pt x="3844" y="141"/>
                  </a:lnTo>
                  <a:lnTo>
                    <a:pt x="3611" y="85"/>
                  </a:lnTo>
                  <a:lnTo>
                    <a:pt x="3388" y="38"/>
                  </a:lnTo>
                  <a:lnTo>
                    <a:pt x="3174" y="10"/>
                  </a:lnTo>
                  <a:lnTo>
                    <a:pt x="2950" y="1"/>
                  </a:lnTo>
                  <a:close/>
                </a:path>
              </a:pathLst>
            </a:custGeom>
            <a:solidFill>
              <a:srgbClr val="CE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97;p32">
              <a:extLst>
                <a:ext uri="{FF2B5EF4-FFF2-40B4-BE49-F238E27FC236}">
                  <a16:creationId xmlns:a16="http://schemas.microsoft.com/office/drawing/2014/main" id="{EE539633-F47B-B614-5140-B8DA28C2BF20}"/>
                </a:ext>
              </a:extLst>
            </p:cNvPr>
            <p:cNvSpPr/>
            <p:nvPr/>
          </p:nvSpPr>
          <p:spPr>
            <a:xfrm>
              <a:off x="2048700" y="2270175"/>
              <a:ext cx="72350" cy="122375"/>
            </a:xfrm>
            <a:custGeom>
              <a:avLst/>
              <a:gdLst/>
              <a:ahLst/>
              <a:cxnLst/>
              <a:rect l="l" t="t" r="r" b="b"/>
              <a:pathLst>
                <a:path w="2894" h="4895" extrusionOk="0">
                  <a:moveTo>
                    <a:pt x="1442" y="1"/>
                  </a:moveTo>
                  <a:lnTo>
                    <a:pt x="1219" y="345"/>
                  </a:lnTo>
                  <a:lnTo>
                    <a:pt x="986" y="726"/>
                  </a:lnTo>
                  <a:lnTo>
                    <a:pt x="726" y="1192"/>
                  </a:lnTo>
                  <a:lnTo>
                    <a:pt x="586" y="1443"/>
                  </a:lnTo>
                  <a:lnTo>
                    <a:pt x="456" y="1703"/>
                  </a:lnTo>
                  <a:lnTo>
                    <a:pt x="335" y="1964"/>
                  </a:lnTo>
                  <a:lnTo>
                    <a:pt x="224" y="2224"/>
                  </a:lnTo>
                  <a:lnTo>
                    <a:pt x="131" y="2466"/>
                  </a:lnTo>
                  <a:lnTo>
                    <a:pt x="65" y="2708"/>
                  </a:lnTo>
                  <a:lnTo>
                    <a:pt x="37" y="2820"/>
                  </a:lnTo>
                  <a:lnTo>
                    <a:pt x="19" y="2922"/>
                  </a:lnTo>
                  <a:lnTo>
                    <a:pt x="0" y="3025"/>
                  </a:lnTo>
                  <a:lnTo>
                    <a:pt x="0" y="3118"/>
                  </a:lnTo>
                  <a:lnTo>
                    <a:pt x="10" y="3304"/>
                  </a:lnTo>
                  <a:lnTo>
                    <a:pt x="28" y="3480"/>
                  </a:lnTo>
                  <a:lnTo>
                    <a:pt x="65" y="3648"/>
                  </a:lnTo>
                  <a:lnTo>
                    <a:pt x="112" y="3806"/>
                  </a:lnTo>
                  <a:lnTo>
                    <a:pt x="177" y="3964"/>
                  </a:lnTo>
                  <a:lnTo>
                    <a:pt x="251" y="4113"/>
                  </a:lnTo>
                  <a:lnTo>
                    <a:pt x="326" y="4243"/>
                  </a:lnTo>
                  <a:lnTo>
                    <a:pt x="419" y="4374"/>
                  </a:lnTo>
                  <a:lnTo>
                    <a:pt x="531" y="4485"/>
                  </a:lnTo>
                  <a:lnTo>
                    <a:pt x="633" y="4588"/>
                  </a:lnTo>
                  <a:lnTo>
                    <a:pt x="754" y="4681"/>
                  </a:lnTo>
                  <a:lnTo>
                    <a:pt x="884" y="4755"/>
                  </a:lnTo>
                  <a:lnTo>
                    <a:pt x="1014" y="4811"/>
                  </a:lnTo>
                  <a:lnTo>
                    <a:pt x="1154" y="4857"/>
                  </a:lnTo>
                  <a:lnTo>
                    <a:pt x="1303" y="4885"/>
                  </a:lnTo>
                  <a:lnTo>
                    <a:pt x="1442" y="4895"/>
                  </a:lnTo>
                  <a:lnTo>
                    <a:pt x="1591" y="4885"/>
                  </a:lnTo>
                  <a:lnTo>
                    <a:pt x="1740" y="4857"/>
                  </a:lnTo>
                  <a:lnTo>
                    <a:pt x="1880" y="4811"/>
                  </a:lnTo>
                  <a:lnTo>
                    <a:pt x="2010" y="4755"/>
                  </a:lnTo>
                  <a:lnTo>
                    <a:pt x="2131" y="4681"/>
                  </a:lnTo>
                  <a:lnTo>
                    <a:pt x="2252" y="4588"/>
                  </a:lnTo>
                  <a:lnTo>
                    <a:pt x="2364" y="4485"/>
                  </a:lnTo>
                  <a:lnTo>
                    <a:pt x="2466" y="4374"/>
                  </a:lnTo>
                  <a:lnTo>
                    <a:pt x="2559" y="4243"/>
                  </a:lnTo>
                  <a:lnTo>
                    <a:pt x="2643" y="4113"/>
                  </a:lnTo>
                  <a:lnTo>
                    <a:pt x="2717" y="3964"/>
                  </a:lnTo>
                  <a:lnTo>
                    <a:pt x="2782" y="3806"/>
                  </a:lnTo>
                  <a:lnTo>
                    <a:pt x="2829" y="3648"/>
                  </a:lnTo>
                  <a:lnTo>
                    <a:pt x="2866" y="3480"/>
                  </a:lnTo>
                  <a:lnTo>
                    <a:pt x="2885" y="3304"/>
                  </a:lnTo>
                  <a:lnTo>
                    <a:pt x="2894" y="3118"/>
                  </a:lnTo>
                  <a:lnTo>
                    <a:pt x="2885" y="3025"/>
                  </a:lnTo>
                  <a:lnTo>
                    <a:pt x="2875" y="2922"/>
                  </a:lnTo>
                  <a:lnTo>
                    <a:pt x="2857" y="2820"/>
                  </a:lnTo>
                  <a:lnTo>
                    <a:pt x="2829" y="2708"/>
                  </a:lnTo>
                  <a:lnTo>
                    <a:pt x="2754" y="2466"/>
                  </a:lnTo>
                  <a:lnTo>
                    <a:pt x="2671" y="2224"/>
                  </a:lnTo>
                  <a:lnTo>
                    <a:pt x="2559" y="1964"/>
                  </a:lnTo>
                  <a:lnTo>
                    <a:pt x="2438" y="1703"/>
                  </a:lnTo>
                  <a:lnTo>
                    <a:pt x="2308" y="1443"/>
                  </a:lnTo>
                  <a:lnTo>
                    <a:pt x="2168" y="1192"/>
                  </a:lnTo>
                  <a:lnTo>
                    <a:pt x="1908" y="726"/>
                  </a:lnTo>
                  <a:lnTo>
                    <a:pt x="1675" y="345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98;p32">
              <a:extLst>
                <a:ext uri="{FF2B5EF4-FFF2-40B4-BE49-F238E27FC236}">
                  <a16:creationId xmlns:a16="http://schemas.microsoft.com/office/drawing/2014/main" id="{7FEFE642-4B07-8053-03BF-6296BD254C80}"/>
                </a:ext>
              </a:extLst>
            </p:cNvPr>
            <p:cNvSpPr/>
            <p:nvPr/>
          </p:nvSpPr>
          <p:spPr>
            <a:xfrm>
              <a:off x="2155450" y="2375075"/>
              <a:ext cx="47725" cy="80525"/>
            </a:xfrm>
            <a:custGeom>
              <a:avLst/>
              <a:gdLst/>
              <a:ahLst/>
              <a:cxnLst/>
              <a:rect l="l" t="t" r="r" b="b"/>
              <a:pathLst>
                <a:path w="1909" h="3221" extrusionOk="0">
                  <a:moveTo>
                    <a:pt x="950" y="1"/>
                  </a:moveTo>
                  <a:lnTo>
                    <a:pt x="801" y="233"/>
                  </a:lnTo>
                  <a:lnTo>
                    <a:pt x="652" y="475"/>
                  </a:lnTo>
                  <a:lnTo>
                    <a:pt x="475" y="782"/>
                  </a:lnTo>
                  <a:lnTo>
                    <a:pt x="308" y="1117"/>
                  </a:lnTo>
                  <a:lnTo>
                    <a:pt x="224" y="1294"/>
                  </a:lnTo>
                  <a:lnTo>
                    <a:pt x="150" y="1462"/>
                  </a:lnTo>
                  <a:lnTo>
                    <a:pt x="94" y="1620"/>
                  </a:lnTo>
                  <a:lnTo>
                    <a:pt x="47" y="1778"/>
                  </a:lnTo>
                  <a:lnTo>
                    <a:pt x="10" y="1917"/>
                  </a:lnTo>
                  <a:lnTo>
                    <a:pt x="1" y="2048"/>
                  </a:lnTo>
                  <a:lnTo>
                    <a:pt x="10" y="2169"/>
                  </a:lnTo>
                  <a:lnTo>
                    <a:pt x="19" y="2290"/>
                  </a:lnTo>
                  <a:lnTo>
                    <a:pt x="47" y="2401"/>
                  </a:lnTo>
                  <a:lnTo>
                    <a:pt x="75" y="2504"/>
                  </a:lnTo>
                  <a:lnTo>
                    <a:pt x="122" y="2606"/>
                  </a:lnTo>
                  <a:lnTo>
                    <a:pt x="168" y="2699"/>
                  </a:lnTo>
                  <a:lnTo>
                    <a:pt x="224" y="2792"/>
                  </a:lnTo>
                  <a:lnTo>
                    <a:pt x="280" y="2876"/>
                  </a:lnTo>
                  <a:lnTo>
                    <a:pt x="345" y="2950"/>
                  </a:lnTo>
                  <a:lnTo>
                    <a:pt x="420" y="3015"/>
                  </a:lnTo>
                  <a:lnTo>
                    <a:pt x="503" y="3071"/>
                  </a:lnTo>
                  <a:lnTo>
                    <a:pt x="587" y="3127"/>
                  </a:lnTo>
                  <a:lnTo>
                    <a:pt x="671" y="3164"/>
                  </a:lnTo>
                  <a:lnTo>
                    <a:pt x="764" y="3192"/>
                  </a:lnTo>
                  <a:lnTo>
                    <a:pt x="857" y="3211"/>
                  </a:lnTo>
                  <a:lnTo>
                    <a:pt x="950" y="3220"/>
                  </a:lnTo>
                  <a:lnTo>
                    <a:pt x="1052" y="3211"/>
                  </a:lnTo>
                  <a:lnTo>
                    <a:pt x="1145" y="3192"/>
                  </a:lnTo>
                  <a:lnTo>
                    <a:pt x="1238" y="3164"/>
                  </a:lnTo>
                  <a:lnTo>
                    <a:pt x="1322" y="3127"/>
                  </a:lnTo>
                  <a:lnTo>
                    <a:pt x="1406" y="3071"/>
                  </a:lnTo>
                  <a:lnTo>
                    <a:pt x="1490" y="3015"/>
                  </a:lnTo>
                  <a:lnTo>
                    <a:pt x="1555" y="2950"/>
                  </a:lnTo>
                  <a:lnTo>
                    <a:pt x="1629" y="2876"/>
                  </a:lnTo>
                  <a:lnTo>
                    <a:pt x="1685" y="2792"/>
                  </a:lnTo>
                  <a:lnTo>
                    <a:pt x="1741" y="2699"/>
                  </a:lnTo>
                  <a:lnTo>
                    <a:pt x="1787" y="2606"/>
                  </a:lnTo>
                  <a:lnTo>
                    <a:pt x="1834" y="2504"/>
                  </a:lnTo>
                  <a:lnTo>
                    <a:pt x="1862" y="2401"/>
                  </a:lnTo>
                  <a:lnTo>
                    <a:pt x="1880" y="2290"/>
                  </a:lnTo>
                  <a:lnTo>
                    <a:pt x="1899" y="2169"/>
                  </a:lnTo>
                  <a:lnTo>
                    <a:pt x="1908" y="2048"/>
                  </a:lnTo>
                  <a:lnTo>
                    <a:pt x="1890" y="1917"/>
                  </a:lnTo>
                  <a:lnTo>
                    <a:pt x="1862" y="1778"/>
                  </a:lnTo>
                  <a:lnTo>
                    <a:pt x="1815" y="1620"/>
                  </a:lnTo>
                  <a:lnTo>
                    <a:pt x="1759" y="1462"/>
                  </a:lnTo>
                  <a:lnTo>
                    <a:pt x="1685" y="1294"/>
                  </a:lnTo>
                  <a:lnTo>
                    <a:pt x="1601" y="1117"/>
                  </a:lnTo>
                  <a:lnTo>
                    <a:pt x="1434" y="782"/>
                  </a:lnTo>
                  <a:lnTo>
                    <a:pt x="1257" y="475"/>
                  </a:lnTo>
                  <a:lnTo>
                    <a:pt x="1099" y="233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99;p32">
              <a:extLst>
                <a:ext uri="{FF2B5EF4-FFF2-40B4-BE49-F238E27FC236}">
                  <a16:creationId xmlns:a16="http://schemas.microsoft.com/office/drawing/2014/main" id="{F8AB56CC-7618-0672-3094-5AB86CBA6B40}"/>
                </a:ext>
              </a:extLst>
            </p:cNvPr>
            <p:cNvSpPr/>
            <p:nvPr/>
          </p:nvSpPr>
          <p:spPr>
            <a:xfrm>
              <a:off x="1465550" y="2847275"/>
              <a:ext cx="451275" cy="1012775"/>
            </a:xfrm>
            <a:custGeom>
              <a:avLst/>
              <a:gdLst/>
              <a:ahLst/>
              <a:cxnLst/>
              <a:rect l="l" t="t" r="r" b="b"/>
              <a:pathLst>
                <a:path w="18051" h="40511" extrusionOk="0">
                  <a:moveTo>
                    <a:pt x="15511" y="0"/>
                  </a:moveTo>
                  <a:lnTo>
                    <a:pt x="15250" y="28"/>
                  </a:lnTo>
                  <a:lnTo>
                    <a:pt x="14990" y="75"/>
                  </a:lnTo>
                  <a:lnTo>
                    <a:pt x="14701" y="149"/>
                  </a:lnTo>
                  <a:lnTo>
                    <a:pt x="14404" y="242"/>
                  </a:lnTo>
                  <a:lnTo>
                    <a:pt x="14097" y="363"/>
                  </a:lnTo>
                  <a:lnTo>
                    <a:pt x="13762" y="512"/>
                  </a:lnTo>
                  <a:lnTo>
                    <a:pt x="13613" y="577"/>
                  </a:lnTo>
                  <a:lnTo>
                    <a:pt x="13464" y="670"/>
                  </a:lnTo>
                  <a:lnTo>
                    <a:pt x="13306" y="763"/>
                  </a:lnTo>
                  <a:lnTo>
                    <a:pt x="13147" y="866"/>
                  </a:lnTo>
                  <a:lnTo>
                    <a:pt x="12989" y="987"/>
                  </a:lnTo>
                  <a:lnTo>
                    <a:pt x="12831" y="1117"/>
                  </a:lnTo>
                  <a:lnTo>
                    <a:pt x="12664" y="1247"/>
                  </a:lnTo>
                  <a:lnTo>
                    <a:pt x="12496" y="1396"/>
                  </a:lnTo>
                  <a:lnTo>
                    <a:pt x="12152" y="1722"/>
                  </a:lnTo>
                  <a:lnTo>
                    <a:pt x="11808" y="2075"/>
                  </a:lnTo>
                  <a:lnTo>
                    <a:pt x="11445" y="2466"/>
                  </a:lnTo>
                  <a:lnTo>
                    <a:pt x="11082" y="2894"/>
                  </a:lnTo>
                  <a:lnTo>
                    <a:pt x="10719" y="3350"/>
                  </a:lnTo>
                  <a:lnTo>
                    <a:pt x="10347" y="3824"/>
                  </a:lnTo>
                  <a:lnTo>
                    <a:pt x="9975" y="4336"/>
                  </a:lnTo>
                  <a:lnTo>
                    <a:pt x="9593" y="4866"/>
                  </a:lnTo>
                  <a:lnTo>
                    <a:pt x="9221" y="5425"/>
                  </a:lnTo>
                  <a:lnTo>
                    <a:pt x="8840" y="6001"/>
                  </a:lnTo>
                  <a:lnTo>
                    <a:pt x="8467" y="6597"/>
                  </a:lnTo>
                  <a:lnTo>
                    <a:pt x="8086" y="7202"/>
                  </a:lnTo>
                  <a:lnTo>
                    <a:pt x="7714" y="7834"/>
                  </a:lnTo>
                  <a:lnTo>
                    <a:pt x="7342" y="8467"/>
                  </a:lnTo>
                  <a:lnTo>
                    <a:pt x="6979" y="9118"/>
                  </a:lnTo>
                  <a:lnTo>
                    <a:pt x="6616" y="9779"/>
                  </a:lnTo>
                  <a:lnTo>
                    <a:pt x="6262" y="10449"/>
                  </a:lnTo>
                  <a:lnTo>
                    <a:pt x="5918" y="11119"/>
                  </a:lnTo>
                  <a:lnTo>
                    <a:pt x="5574" y="11789"/>
                  </a:lnTo>
                  <a:lnTo>
                    <a:pt x="5248" y="12468"/>
                  </a:lnTo>
                  <a:lnTo>
                    <a:pt x="4923" y="13147"/>
                  </a:lnTo>
                  <a:lnTo>
                    <a:pt x="4616" y="13817"/>
                  </a:lnTo>
                  <a:lnTo>
                    <a:pt x="4318" y="14487"/>
                  </a:lnTo>
                  <a:lnTo>
                    <a:pt x="4029" y="15147"/>
                  </a:lnTo>
                  <a:lnTo>
                    <a:pt x="3760" y="15799"/>
                  </a:lnTo>
                  <a:lnTo>
                    <a:pt x="3499" y="16450"/>
                  </a:lnTo>
                  <a:lnTo>
                    <a:pt x="3257" y="17083"/>
                  </a:lnTo>
                  <a:lnTo>
                    <a:pt x="3034" y="17697"/>
                  </a:lnTo>
                  <a:lnTo>
                    <a:pt x="2792" y="18395"/>
                  </a:lnTo>
                  <a:lnTo>
                    <a:pt x="2550" y="19092"/>
                  </a:lnTo>
                  <a:lnTo>
                    <a:pt x="2327" y="19790"/>
                  </a:lnTo>
                  <a:lnTo>
                    <a:pt x="2103" y="20479"/>
                  </a:lnTo>
                  <a:lnTo>
                    <a:pt x="1899" y="21177"/>
                  </a:lnTo>
                  <a:lnTo>
                    <a:pt x="1694" y="21874"/>
                  </a:lnTo>
                  <a:lnTo>
                    <a:pt x="1499" y="22563"/>
                  </a:lnTo>
                  <a:lnTo>
                    <a:pt x="1313" y="23251"/>
                  </a:lnTo>
                  <a:lnTo>
                    <a:pt x="1145" y="23940"/>
                  </a:lnTo>
                  <a:lnTo>
                    <a:pt x="978" y="24610"/>
                  </a:lnTo>
                  <a:lnTo>
                    <a:pt x="829" y="25289"/>
                  </a:lnTo>
                  <a:lnTo>
                    <a:pt x="689" y="25950"/>
                  </a:lnTo>
                  <a:lnTo>
                    <a:pt x="559" y="26610"/>
                  </a:lnTo>
                  <a:lnTo>
                    <a:pt x="438" y="27252"/>
                  </a:lnTo>
                  <a:lnTo>
                    <a:pt x="336" y="27894"/>
                  </a:lnTo>
                  <a:lnTo>
                    <a:pt x="243" y="28518"/>
                  </a:lnTo>
                  <a:lnTo>
                    <a:pt x="168" y="29132"/>
                  </a:lnTo>
                  <a:lnTo>
                    <a:pt x="103" y="29736"/>
                  </a:lnTo>
                  <a:lnTo>
                    <a:pt x="56" y="30323"/>
                  </a:lnTo>
                  <a:lnTo>
                    <a:pt x="19" y="30890"/>
                  </a:lnTo>
                  <a:lnTo>
                    <a:pt x="1" y="31448"/>
                  </a:lnTo>
                  <a:lnTo>
                    <a:pt x="1" y="31997"/>
                  </a:lnTo>
                  <a:lnTo>
                    <a:pt x="10" y="32518"/>
                  </a:lnTo>
                  <a:lnTo>
                    <a:pt x="38" y="33021"/>
                  </a:lnTo>
                  <a:lnTo>
                    <a:pt x="84" y="33514"/>
                  </a:lnTo>
                  <a:lnTo>
                    <a:pt x="140" y="33979"/>
                  </a:lnTo>
                  <a:lnTo>
                    <a:pt x="224" y="34426"/>
                  </a:lnTo>
                  <a:lnTo>
                    <a:pt x="270" y="34640"/>
                  </a:lnTo>
                  <a:lnTo>
                    <a:pt x="317" y="34844"/>
                  </a:lnTo>
                  <a:lnTo>
                    <a:pt x="373" y="35049"/>
                  </a:lnTo>
                  <a:lnTo>
                    <a:pt x="438" y="35244"/>
                  </a:lnTo>
                  <a:lnTo>
                    <a:pt x="503" y="35440"/>
                  </a:lnTo>
                  <a:lnTo>
                    <a:pt x="568" y="35626"/>
                  </a:lnTo>
                  <a:lnTo>
                    <a:pt x="643" y="35803"/>
                  </a:lnTo>
                  <a:lnTo>
                    <a:pt x="726" y="35979"/>
                  </a:lnTo>
                  <a:lnTo>
                    <a:pt x="810" y="36147"/>
                  </a:lnTo>
                  <a:lnTo>
                    <a:pt x="903" y="36305"/>
                  </a:lnTo>
                  <a:lnTo>
                    <a:pt x="1080" y="36594"/>
                  </a:lnTo>
                  <a:lnTo>
                    <a:pt x="1257" y="36873"/>
                  </a:lnTo>
                  <a:lnTo>
                    <a:pt x="1452" y="37133"/>
                  </a:lnTo>
                  <a:lnTo>
                    <a:pt x="1648" y="37384"/>
                  </a:lnTo>
                  <a:lnTo>
                    <a:pt x="1852" y="37626"/>
                  </a:lnTo>
                  <a:lnTo>
                    <a:pt x="2057" y="37850"/>
                  </a:lnTo>
                  <a:lnTo>
                    <a:pt x="2271" y="38064"/>
                  </a:lnTo>
                  <a:lnTo>
                    <a:pt x="2494" y="38268"/>
                  </a:lnTo>
                  <a:lnTo>
                    <a:pt x="2717" y="38464"/>
                  </a:lnTo>
                  <a:lnTo>
                    <a:pt x="2950" y="38650"/>
                  </a:lnTo>
                  <a:lnTo>
                    <a:pt x="3183" y="38817"/>
                  </a:lnTo>
                  <a:lnTo>
                    <a:pt x="3415" y="38985"/>
                  </a:lnTo>
                  <a:lnTo>
                    <a:pt x="3657" y="39134"/>
                  </a:lnTo>
                  <a:lnTo>
                    <a:pt x="3899" y="39282"/>
                  </a:lnTo>
                  <a:lnTo>
                    <a:pt x="4150" y="39413"/>
                  </a:lnTo>
                  <a:lnTo>
                    <a:pt x="4392" y="39534"/>
                  </a:lnTo>
                  <a:lnTo>
                    <a:pt x="4653" y="39655"/>
                  </a:lnTo>
                  <a:lnTo>
                    <a:pt x="4904" y="39757"/>
                  </a:lnTo>
                  <a:lnTo>
                    <a:pt x="5155" y="39859"/>
                  </a:lnTo>
                  <a:lnTo>
                    <a:pt x="5416" y="39943"/>
                  </a:lnTo>
                  <a:lnTo>
                    <a:pt x="5676" y="40027"/>
                  </a:lnTo>
                  <a:lnTo>
                    <a:pt x="5927" y="40101"/>
                  </a:lnTo>
                  <a:lnTo>
                    <a:pt x="6188" y="40176"/>
                  </a:lnTo>
                  <a:lnTo>
                    <a:pt x="6448" y="40231"/>
                  </a:lnTo>
                  <a:lnTo>
                    <a:pt x="6709" y="40287"/>
                  </a:lnTo>
                  <a:lnTo>
                    <a:pt x="6969" y="40334"/>
                  </a:lnTo>
                  <a:lnTo>
                    <a:pt x="7221" y="40380"/>
                  </a:lnTo>
                  <a:lnTo>
                    <a:pt x="7481" y="40408"/>
                  </a:lnTo>
                  <a:lnTo>
                    <a:pt x="7993" y="40464"/>
                  </a:lnTo>
                  <a:lnTo>
                    <a:pt x="8495" y="40501"/>
                  </a:lnTo>
                  <a:lnTo>
                    <a:pt x="8979" y="40511"/>
                  </a:lnTo>
                  <a:lnTo>
                    <a:pt x="9454" y="40511"/>
                  </a:lnTo>
                  <a:lnTo>
                    <a:pt x="9919" y="40501"/>
                  </a:lnTo>
                  <a:lnTo>
                    <a:pt x="10356" y="40473"/>
                  </a:lnTo>
                  <a:lnTo>
                    <a:pt x="10784" y="40427"/>
                  </a:lnTo>
                  <a:lnTo>
                    <a:pt x="11175" y="40390"/>
                  </a:lnTo>
                  <a:lnTo>
                    <a:pt x="11547" y="40334"/>
                  </a:lnTo>
                  <a:lnTo>
                    <a:pt x="11891" y="40278"/>
                  </a:lnTo>
                  <a:lnTo>
                    <a:pt x="12208" y="40222"/>
                  </a:lnTo>
                  <a:lnTo>
                    <a:pt x="12487" y="40166"/>
                  </a:lnTo>
                  <a:lnTo>
                    <a:pt x="12933" y="40064"/>
                  </a:lnTo>
                  <a:lnTo>
                    <a:pt x="13213" y="39990"/>
                  </a:lnTo>
                  <a:lnTo>
                    <a:pt x="13315" y="39962"/>
                  </a:lnTo>
                  <a:lnTo>
                    <a:pt x="16925" y="11212"/>
                  </a:lnTo>
                  <a:lnTo>
                    <a:pt x="16971" y="11063"/>
                  </a:lnTo>
                  <a:lnTo>
                    <a:pt x="17083" y="10616"/>
                  </a:lnTo>
                  <a:lnTo>
                    <a:pt x="17251" y="9937"/>
                  </a:lnTo>
                  <a:lnTo>
                    <a:pt x="17344" y="9528"/>
                  </a:lnTo>
                  <a:lnTo>
                    <a:pt x="17446" y="9072"/>
                  </a:lnTo>
                  <a:lnTo>
                    <a:pt x="17539" y="8579"/>
                  </a:lnTo>
                  <a:lnTo>
                    <a:pt x="17641" y="8058"/>
                  </a:lnTo>
                  <a:lnTo>
                    <a:pt x="17734" y="7518"/>
                  </a:lnTo>
                  <a:lnTo>
                    <a:pt x="17827" y="6950"/>
                  </a:lnTo>
                  <a:lnTo>
                    <a:pt x="17902" y="6374"/>
                  </a:lnTo>
                  <a:lnTo>
                    <a:pt x="17967" y="5787"/>
                  </a:lnTo>
                  <a:lnTo>
                    <a:pt x="18014" y="5192"/>
                  </a:lnTo>
                  <a:lnTo>
                    <a:pt x="18041" y="4615"/>
                  </a:lnTo>
                  <a:lnTo>
                    <a:pt x="18051" y="4327"/>
                  </a:lnTo>
                  <a:lnTo>
                    <a:pt x="18051" y="4038"/>
                  </a:lnTo>
                  <a:lnTo>
                    <a:pt x="18051" y="3759"/>
                  </a:lnTo>
                  <a:lnTo>
                    <a:pt x="18041" y="3480"/>
                  </a:lnTo>
                  <a:lnTo>
                    <a:pt x="18023" y="3210"/>
                  </a:lnTo>
                  <a:lnTo>
                    <a:pt x="17995" y="2940"/>
                  </a:lnTo>
                  <a:lnTo>
                    <a:pt x="17967" y="2680"/>
                  </a:lnTo>
                  <a:lnTo>
                    <a:pt x="17930" y="2429"/>
                  </a:lnTo>
                  <a:lnTo>
                    <a:pt x="17883" y="2187"/>
                  </a:lnTo>
                  <a:lnTo>
                    <a:pt x="17827" y="1954"/>
                  </a:lnTo>
                  <a:lnTo>
                    <a:pt x="17762" y="1731"/>
                  </a:lnTo>
                  <a:lnTo>
                    <a:pt x="17688" y="1517"/>
                  </a:lnTo>
                  <a:lnTo>
                    <a:pt x="17604" y="1312"/>
                  </a:lnTo>
                  <a:lnTo>
                    <a:pt x="17511" y="1117"/>
                  </a:lnTo>
                  <a:lnTo>
                    <a:pt x="17409" y="940"/>
                  </a:lnTo>
                  <a:lnTo>
                    <a:pt x="17297" y="773"/>
                  </a:lnTo>
                  <a:lnTo>
                    <a:pt x="17167" y="624"/>
                  </a:lnTo>
                  <a:lnTo>
                    <a:pt x="17037" y="484"/>
                  </a:lnTo>
                  <a:lnTo>
                    <a:pt x="16888" y="363"/>
                  </a:lnTo>
                  <a:lnTo>
                    <a:pt x="16730" y="261"/>
                  </a:lnTo>
                  <a:lnTo>
                    <a:pt x="16562" y="168"/>
                  </a:lnTo>
                  <a:lnTo>
                    <a:pt x="16376" y="93"/>
                  </a:lnTo>
                  <a:lnTo>
                    <a:pt x="16181" y="47"/>
                  </a:lnTo>
                  <a:lnTo>
                    <a:pt x="15967" y="10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00;p32">
              <a:extLst>
                <a:ext uri="{FF2B5EF4-FFF2-40B4-BE49-F238E27FC236}">
                  <a16:creationId xmlns:a16="http://schemas.microsoft.com/office/drawing/2014/main" id="{B273876D-3EAC-3E5D-15E6-DE5BC23F87A8}"/>
                </a:ext>
              </a:extLst>
            </p:cNvPr>
            <p:cNvSpPr/>
            <p:nvPr/>
          </p:nvSpPr>
          <p:spPr>
            <a:xfrm>
              <a:off x="2735575" y="2847275"/>
              <a:ext cx="451275" cy="1012775"/>
            </a:xfrm>
            <a:custGeom>
              <a:avLst/>
              <a:gdLst/>
              <a:ahLst/>
              <a:cxnLst/>
              <a:rect l="l" t="t" r="r" b="b"/>
              <a:pathLst>
                <a:path w="18051" h="40511" extrusionOk="0">
                  <a:moveTo>
                    <a:pt x="2308" y="0"/>
                  </a:moveTo>
                  <a:lnTo>
                    <a:pt x="2085" y="10"/>
                  </a:lnTo>
                  <a:lnTo>
                    <a:pt x="1871" y="47"/>
                  </a:lnTo>
                  <a:lnTo>
                    <a:pt x="1675" y="93"/>
                  </a:lnTo>
                  <a:lnTo>
                    <a:pt x="1489" y="168"/>
                  </a:lnTo>
                  <a:lnTo>
                    <a:pt x="1322" y="261"/>
                  </a:lnTo>
                  <a:lnTo>
                    <a:pt x="1164" y="363"/>
                  </a:lnTo>
                  <a:lnTo>
                    <a:pt x="1015" y="484"/>
                  </a:lnTo>
                  <a:lnTo>
                    <a:pt x="884" y="624"/>
                  </a:lnTo>
                  <a:lnTo>
                    <a:pt x="754" y="773"/>
                  </a:lnTo>
                  <a:lnTo>
                    <a:pt x="642" y="940"/>
                  </a:lnTo>
                  <a:lnTo>
                    <a:pt x="540" y="1117"/>
                  </a:lnTo>
                  <a:lnTo>
                    <a:pt x="447" y="1312"/>
                  </a:lnTo>
                  <a:lnTo>
                    <a:pt x="363" y="1517"/>
                  </a:lnTo>
                  <a:lnTo>
                    <a:pt x="289" y="1731"/>
                  </a:lnTo>
                  <a:lnTo>
                    <a:pt x="224" y="1954"/>
                  </a:lnTo>
                  <a:lnTo>
                    <a:pt x="168" y="2187"/>
                  </a:lnTo>
                  <a:lnTo>
                    <a:pt x="121" y="2429"/>
                  </a:lnTo>
                  <a:lnTo>
                    <a:pt x="84" y="2680"/>
                  </a:lnTo>
                  <a:lnTo>
                    <a:pt x="56" y="2940"/>
                  </a:lnTo>
                  <a:lnTo>
                    <a:pt x="28" y="3210"/>
                  </a:lnTo>
                  <a:lnTo>
                    <a:pt x="10" y="3480"/>
                  </a:lnTo>
                  <a:lnTo>
                    <a:pt x="0" y="3759"/>
                  </a:lnTo>
                  <a:lnTo>
                    <a:pt x="0" y="4038"/>
                  </a:lnTo>
                  <a:lnTo>
                    <a:pt x="0" y="4327"/>
                  </a:lnTo>
                  <a:lnTo>
                    <a:pt x="10" y="4615"/>
                  </a:lnTo>
                  <a:lnTo>
                    <a:pt x="38" y="5192"/>
                  </a:lnTo>
                  <a:lnTo>
                    <a:pt x="84" y="5787"/>
                  </a:lnTo>
                  <a:lnTo>
                    <a:pt x="149" y="6374"/>
                  </a:lnTo>
                  <a:lnTo>
                    <a:pt x="233" y="6950"/>
                  </a:lnTo>
                  <a:lnTo>
                    <a:pt x="317" y="7518"/>
                  </a:lnTo>
                  <a:lnTo>
                    <a:pt x="410" y="8058"/>
                  </a:lnTo>
                  <a:lnTo>
                    <a:pt x="512" y="8579"/>
                  </a:lnTo>
                  <a:lnTo>
                    <a:pt x="605" y="9072"/>
                  </a:lnTo>
                  <a:lnTo>
                    <a:pt x="708" y="9528"/>
                  </a:lnTo>
                  <a:lnTo>
                    <a:pt x="801" y="9937"/>
                  </a:lnTo>
                  <a:lnTo>
                    <a:pt x="968" y="10616"/>
                  </a:lnTo>
                  <a:lnTo>
                    <a:pt x="1080" y="11063"/>
                  </a:lnTo>
                  <a:lnTo>
                    <a:pt x="1126" y="11212"/>
                  </a:lnTo>
                  <a:lnTo>
                    <a:pt x="4736" y="39962"/>
                  </a:lnTo>
                  <a:lnTo>
                    <a:pt x="4839" y="39990"/>
                  </a:lnTo>
                  <a:lnTo>
                    <a:pt x="5118" y="40064"/>
                  </a:lnTo>
                  <a:lnTo>
                    <a:pt x="5564" y="40166"/>
                  </a:lnTo>
                  <a:lnTo>
                    <a:pt x="5844" y="40222"/>
                  </a:lnTo>
                  <a:lnTo>
                    <a:pt x="6160" y="40278"/>
                  </a:lnTo>
                  <a:lnTo>
                    <a:pt x="6504" y="40334"/>
                  </a:lnTo>
                  <a:lnTo>
                    <a:pt x="6876" y="40390"/>
                  </a:lnTo>
                  <a:lnTo>
                    <a:pt x="7276" y="40427"/>
                  </a:lnTo>
                  <a:lnTo>
                    <a:pt x="7695" y="40473"/>
                  </a:lnTo>
                  <a:lnTo>
                    <a:pt x="8132" y="40501"/>
                  </a:lnTo>
                  <a:lnTo>
                    <a:pt x="8598" y="40511"/>
                  </a:lnTo>
                  <a:lnTo>
                    <a:pt x="9072" y="40511"/>
                  </a:lnTo>
                  <a:lnTo>
                    <a:pt x="9565" y="40501"/>
                  </a:lnTo>
                  <a:lnTo>
                    <a:pt x="10058" y="40464"/>
                  </a:lnTo>
                  <a:lnTo>
                    <a:pt x="10570" y="40408"/>
                  </a:lnTo>
                  <a:lnTo>
                    <a:pt x="10831" y="40380"/>
                  </a:lnTo>
                  <a:lnTo>
                    <a:pt x="11082" y="40334"/>
                  </a:lnTo>
                  <a:lnTo>
                    <a:pt x="11342" y="40287"/>
                  </a:lnTo>
                  <a:lnTo>
                    <a:pt x="11603" y="40231"/>
                  </a:lnTo>
                  <a:lnTo>
                    <a:pt x="11863" y="40176"/>
                  </a:lnTo>
                  <a:lnTo>
                    <a:pt x="12124" y="40101"/>
                  </a:lnTo>
                  <a:lnTo>
                    <a:pt x="12375" y="40027"/>
                  </a:lnTo>
                  <a:lnTo>
                    <a:pt x="12636" y="39943"/>
                  </a:lnTo>
                  <a:lnTo>
                    <a:pt x="12896" y="39859"/>
                  </a:lnTo>
                  <a:lnTo>
                    <a:pt x="13147" y="39757"/>
                  </a:lnTo>
                  <a:lnTo>
                    <a:pt x="13408" y="39655"/>
                  </a:lnTo>
                  <a:lnTo>
                    <a:pt x="13659" y="39534"/>
                  </a:lnTo>
                  <a:lnTo>
                    <a:pt x="13901" y="39413"/>
                  </a:lnTo>
                  <a:lnTo>
                    <a:pt x="14152" y="39282"/>
                  </a:lnTo>
                  <a:lnTo>
                    <a:pt x="14394" y="39134"/>
                  </a:lnTo>
                  <a:lnTo>
                    <a:pt x="14636" y="38985"/>
                  </a:lnTo>
                  <a:lnTo>
                    <a:pt x="14869" y="38817"/>
                  </a:lnTo>
                  <a:lnTo>
                    <a:pt x="15101" y="38650"/>
                  </a:lnTo>
                  <a:lnTo>
                    <a:pt x="15334" y="38464"/>
                  </a:lnTo>
                  <a:lnTo>
                    <a:pt x="15557" y="38268"/>
                  </a:lnTo>
                  <a:lnTo>
                    <a:pt x="15780" y="38064"/>
                  </a:lnTo>
                  <a:lnTo>
                    <a:pt x="15994" y="37850"/>
                  </a:lnTo>
                  <a:lnTo>
                    <a:pt x="16199" y="37626"/>
                  </a:lnTo>
                  <a:lnTo>
                    <a:pt x="16404" y="37384"/>
                  </a:lnTo>
                  <a:lnTo>
                    <a:pt x="16599" y="37133"/>
                  </a:lnTo>
                  <a:lnTo>
                    <a:pt x="16795" y="36873"/>
                  </a:lnTo>
                  <a:lnTo>
                    <a:pt x="16971" y="36594"/>
                  </a:lnTo>
                  <a:lnTo>
                    <a:pt x="17148" y="36305"/>
                  </a:lnTo>
                  <a:lnTo>
                    <a:pt x="17241" y="36147"/>
                  </a:lnTo>
                  <a:lnTo>
                    <a:pt x="17325" y="35979"/>
                  </a:lnTo>
                  <a:lnTo>
                    <a:pt x="17409" y="35803"/>
                  </a:lnTo>
                  <a:lnTo>
                    <a:pt x="17483" y="35626"/>
                  </a:lnTo>
                  <a:lnTo>
                    <a:pt x="17548" y="35440"/>
                  </a:lnTo>
                  <a:lnTo>
                    <a:pt x="17613" y="35244"/>
                  </a:lnTo>
                  <a:lnTo>
                    <a:pt x="17678" y="35049"/>
                  </a:lnTo>
                  <a:lnTo>
                    <a:pt x="17734" y="34844"/>
                  </a:lnTo>
                  <a:lnTo>
                    <a:pt x="17781" y="34640"/>
                  </a:lnTo>
                  <a:lnTo>
                    <a:pt x="17827" y="34426"/>
                  </a:lnTo>
                  <a:lnTo>
                    <a:pt x="17911" y="33979"/>
                  </a:lnTo>
                  <a:lnTo>
                    <a:pt x="17967" y="33514"/>
                  </a:lnTo>
                  <a:lnTo>
                    <a:pt x="18013" y="33021"/>
                  </a:lnTo>
                  <a:lnTo>
                    <a:pt x="18041" y="32518"/>
                  </a:lnTo>
                  <a:lnTo>
                    <a:pt x="18051" y="31997"/>
                  </a:lnTo>
                  <a:lnTo>
                    <a:pt x="18051" y="31448"/>
                  </a:lnTo>
                  <a:lnTo>
                    <a:pt x="18032" y="30890"/>
                  </a:lnTo>
                  <a:lnTo>
                    <a:pt x="17995" y="30323"/>
                  </a:lnTo>
                  <a:lnTo>
                    <a:pt x="17948" y="29736"/>
                  </a:lnTo>
                  <a:lnTo>
                    <a:pt x="17883" y="29132"/>
                  </a:lnTo>
                  <a:lnTo>
                    <a:pt x="17809" y="28518"/>
                  </a:lnTo>
                  <a:lnTo>
                    <a:pt x="17716" y="27894"/>
                  </a:lnTo>
                  <a:lnTo>
                    <a:pt x="17613" y="27252"/>
                  </a:lnTo>
                  <a:lnTo>
                    <a:pt x="17492" y="26610"/>
                  </a:lnTo>
                  <a:lnTo>
                    <a:pt x="17362" y="25950"/>
                  </a:lnTo>
                  <a:lnTo>
                    <a:pt x="17223" y="25289"/>
                  </a:lnTo>
                  <a:lnTo>
                    <a:pt x="17074" y="24610"/>
                  </a:lnTo>
                  <a:lnTo>
                    <a:pt x="16906" y="23940"/>
                  </a:lnTo>
                  <a:lnTo>
                    <a:pt x="16739" y="23251"/>
                  </a:lnTo>
                  <a:lnTo>
                    <a:pt x="16553" y="22563"/>
                  </a:lnTo>
                  <a:lnTo>
                    <a:pt x="16357" y="21874"/>
                  </a:lnTo>
                  <a:lnTo>
                    <a:pt x="16162" y="21177"/>
                  </a:lnTo>
                  <a:lnTo>
                    <a:pt x="15948" y="20479"/>
                  </a:lnTo>
                  <a:lnTo>
                    <a:pt x="15725" y="19790"/>
                  </a:lnTo>
                  <a:lnTo>
                    <a:pt x="15501" y="19092"/>
                  </a:lnTo>
                  <a:lnTo>
                    <a:pt x="15259" y="18395"/>
                  </a:lnTo>
                  <a:lnTo>
                    <a:pt x="15017" y="17697"/>
                  </a:lnTo>
                  <a:lnTo>
                    <a:pt x="14794" y="17083"/>
                  </a:lnTo>
                  <a:lnTo>
                    <a:pt x="14552" y="16450"/>
                  </a:lnTo>
                  <a:lnTo>
                    <a:pt x="14292" y="15799"/>
                  </a:lnTo>
                  <a:lnTo>
                    <a:pt x="14022" y="15147"/>
                  </a:lnTo>
                  <a:lnTo>
                    <a:pt x="13733" y="14487"/>
                  </a:lnTo>
                  <a:lnTo>
                    <a:pt x="13436" y="13817"/>
                  </a:lnTo>
                  <a:lnTo>
                    <a:pt x="13129" y="13147"/>
                  </a:lnTo>
                  <a:lnTo>
                    <a:pt x="12803" y="12468"/>
                  </a:lnTo>
                  <a:lnTo>
                    <a:pt x="12477" y="11789"/>
                  </a:lnTo>
                  <a:lnTo>
                    <a:pt x="12133" y="11119"/>
                  </a:lnTo>
                  <a:lnTo>
                    <a:pt x="11789" y="10449"/>
                  </a:lnTo>
                  <a:lnTo>
                    <a:pt x="11435" y="9779"/>
                  </a:lnTo>
                  <a:lnTo>
                    <a:pt x="11072" y="9118"/>
                  </a:lnTo>
                  <a:lnTo>
                    <a:pt x="10710" y="8467"/>
                  </a:lnTo>
                  <a:lnTo>
                    <a:pt x="10337" y="7834"/>
                  </a:lnTo>
                  <a:lnTo>
                    <a:pt x="9965" y="7202"/>
                  </a:lnTo>
                  <a:lnTo>
                    <a:pt x="9584" y="6597"/>
                  </a:lnTo>
                  <a:lnTo>
                    <a:pt x="9212" y="6001"/>
                  </a:lnTo>
                  <a:lnTo>
                    <a:pt x="8830" y="5425"/>
                  </a:lnTo>
                  <a:lnTo>
                    <a:pt x="8458" y="4866"/>
                  </a:lnTo>
                  <a:lnTo>
                    <a:pt x="8077" y="4336"/>
                  </a:lnTo>
                  <a:lnTo>
                    <a:pt x="7704" y="3824"/>
                  </a:lnTo>
                  <a:lnTo>
                    <a:pt x="7332" y="3350"/>
                  </a:lnTo>
                  <a:lnTo>
                    <a:pt x="6969" y="2894"/>
                  </a:lnTo>
                  <a:lnTo>
                    <a:pt x="6606" y="2466"/>
                  </a:lnTo>
                  <a:lnTo>
                    <a:pt x="6244" y="2075"/>
                  </a:lnTo>
                  <a:lnTo>
                    <a:pt x="5899" y="1722"/>
                  </a:lnTo>
                  <a:lnTo>
                    <a:pt x="5555" y="1396"/>
                  </a:lnTo>
                  <a:lnTo>
                    <a:pt x="5388" y="1247"/>
                  </a:lnTo>
                  <a:lnTo>
                    <a:pt x="5220" y="1117"/>
                  </a:lnTo>
                  <a:lnTo>
                    <a:pt x="5062" y="987"/>
                  </a:lnTo>
                  <a:lnTo>
                    <a:pt x="4904" y="866"/>
                  </a:lnTo>
                  <a:lnTo>
                    <a:pt x="4746" y="763"/>
                  </a:lnTo>
                  <a:lnTo>
                    <a:pt x="4587" y="670"/>
                  </a:lnTo>
                  <a:lnTo>
                    <a:pt x="4439" y="577"/>
                  </a:lnTo>
                  <a:lnTo>
                    <a:pt x="4290" y="512"/>
                  </a:lnTo>
                  <a:lnTo>
                    <a:pt x="3955" y="363"/>
                  </a:lnTo>
                  <a:lnTo>
                    <a:pt x="3648" y="242"/>
                  </a:lnTo>
                  <a:lnTo>
                    <a:pt x="3350" y="149"/>
                  </a:lnTo>
                  <a:lnTo>
                    <a:pt x="3062" y="75"/>
                  </a:lnTo>
                  <a:lnTo>
                    <a:pt x="2801" y="28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01;p32">
              <a:extLst>
                <a:ext uri="{FF2B5EF4-FFF2-40B4-BE49-F238E27FC236}">
                  <a16:creationId xmlns:a16="http://schemas.microsoft.com/office/drawing/2014/main" id="{F748545F-3105-FC4C-FEB3-81FDAA56884D}"/>
                </a:ext>
              </a:extLst>
            </p:cNvPr>
            <p:cNvSpPr/>
            <p:nvPr/>
          </p:nvSpPr>
          <p:spPr>
            <a:xfrm>
              <a:off x="2496225" y="3565325"/>
              <a:ext cx="385925" cy="300775"/>
            </a:xfrm>
            <a:custGeom>
              <a:avLst/>
              <a:gdLst/>
              <a:ahLst/>
              <a:cxnLst/>
              <a:rect l="l" t="t" r="r" b="b"/>
              <a:pathLst>
                <a:path w="15437" h="12031" extrusionOk="0">
                  <a:moveTo>
                    <a:pt x="670" y="0"/>
                  </a:moveTo>
                  <a:lnTo>
                    <a:pt x="0" y="344"/>
                  </a:lnTo>
                  <a:lnTo>
                    <a:pt x="252" y="800"/>
                  </a:lnTo>
                  <a:lnTo>
                    <a:pt x="522" y="1256"/>
                  </a:lnTo>
                  <a:lnTo>
                    <a:pt x="819" y="1712"/>
                  </a:lnTo>
                  <a:lnTo>
                    <a:pt x="1136" y="2177"/>
                  </a:lnTo>
                  <a:lnTo>
                    <a:pt x="1480" y="2643"/>
                  </a:lnTo>
                  <a:lnTo>
                    <a:pt x="1843" y="3108"/>
                  </a:lnTo>
                  <a:lnTo>
                    <a:pt x="2224" y="3573"/>
                  </a:lnTo>
                  <a:lnTo>
                    <a:pt x="2634" y="4038"/>
                  </a:lnTo>
                  <a:lnTo>
                    <a:pt x="3052" y="4503"/>
                  </a:lnTo>
                  <a:lnTo>
                    <a:pt x="3499" y="4969"/>
                  </a:lnTo>
                  <a:lnTo>
                    <a:pt x="3955" y="5425"/>
                  </a:lnTo>
                  <a:lnTo>
                    <a:pt x="4439" y="5871"/>
                  </a:lnTo>
                  <a:lnTo>
                    <a:pt x="4922" y="6318"/>
                  </a:lnTo>
                  <a:lnTo>
                    <a:pt x="5434" y="6755"/>
                  </a:lnTo>
                  <a:lnTo>
                    <a:pt x="5955" y="7192"/>
                  </a:lnTo>
                  <a:lnTo>
                    <a:pt x="6486" y="7611"/>
                  </a:lnTo>
                  <a:lnTo>
                    <a:pt x="7044" y="8039"/>
                  </a:lnTo>
                  <a:lnTo>
                    <a:pt x="7611" y="8448"/>
                  </a:lnTo>
                  <a:lnTo>
                    <a:pt x="8170" y="8830"/>
                  </a:lnTo>
                  <a:lnTo>
                    <a:pt x="8737" y="9202"/>
                  </a:lnTo>
                  <a:lnTo>
                    <a:pt x="9305" y="9556"/>
                  </a:lnTo>
                  <a:lnTo>
                    <a:pt x="9872" y="9891"/>
                  </a:lnTo>
                  <a:lnTo>
                    <a:pt x="10440" y="10198"/>
                  </a:lnTo>
                  <a:lnTo>
                    <a:pt x="10998" y="10486"/>
                  </a:lnTo>
                  <a:lnTo>
                    <a:pt x="11556" y="10756"/>
                  </a:lnTo>
                  <a:lnTo>
                    <a:pt x="12105" y="11007"/>
                  </a:lnTo>
                  <a:lnTo>
                    <a:pt x="12654" y="11240"/>
                  </a:lnTo>
                  <a:lnTo>
                    <a:pt x="13194" y="11444"/>
                  </a:lnTo>
                  <a:lnTo>
                    <a:pt x="13733" y="11621"/>
                  </a:lnTo>
                  <a:lnTo>
                    <a:pt x="14264" y="11789"/>
                  </a:lnTo>
                  <a:lnTo>
                    <a:pt x="14776" y="11919"/>
                  </a:lnTo>
                  <a:lnTo>
                    <a:pt x="15287" y="12030"/>
                  </a:lnTo>
                  <a:lnTo>
                    <a:pt x="15436" y="11295"/>
                  </a:lnTo>
                  <a:lnTo>
                    <a:pt x="14943" y="11184"/>
                  </a:lnTo>
                  <a:lnTo>
                    <a:pt x="14450" y="11054"/>
                  </a:lnTo>
                  <a:lnTo>
                    <a:pt x="13938" y="10895"/>
                  </a:lnTo>
                  <a:lnTo>
                    <a:pt x="13426" y="10719"/>
                  </a:lnTo>
                  <a:lnTo>
                    <a:pt x="12905" y="10523"/>
                  </a:lnTo>
                  <a:lnTo>
                    <a:pt x="12375" y="10309"/>
                  </a:lnTo>
                  <a:lnTo>
                    <a:pt x="11845" y="10067"/>
                  </a:lnTo>
                  <a:lnTo>
                    <a:pt x="11305" y="9807"/>
                  </a:lnTo>
                  <a:lnTo>
                    <a:pt x="10765" y="9518"/>
                  </a:lnTo>
                  <a:lnTo>
                    <a:pt x="10226" y="9221"/>
                  </a:lnTo>
                  <a:lnTo>
                    <a:pt x="9677" y="8895"/>
                  </a:lnTo>
                  <a:lnTo>
                    <a:pt x="9128" y="8560"/>
                  </a:lnTo>
                  <a:lnTo>
                    <a:pt x="8588" y="8197"/>
                  </a:lnTo>
                  <a:lnTo>
                    <a:pt x="8039" y="7825"/>
                  </a:lnTo>
                  <a:lnTo>
                    <a:pt x="7490" y="7425"/>
                  </a:lnTo>
                  <a:lnTo>
                    <a:pt x="6951" y="7016"/>
                  </a:lnTo>
                  <a:lnTo>
                    <a:pt x="6430" y="6606"/>
                  </a:lnTo>
                  <a:lnTo>
                    <a:pt x="5927" y="6187"/>
                  </a:lnTo>
                  <a:lnTo>
                    <a:pt x="5434" y="5759"/>
                  </a:lnTo>
                  <a:lnTo>
                    <a:pt x="4960" y="5331"/>
                  </a:lnTo>
                  <a:lnTo>
                    <a:pt x="4494" y="4894"/>
                  </a:lnTo>
                  <a:lnTo>
                    <a:pt x="4048" y="4448"/>
                  </a:lnTo>
                  <a:lnTo>
                    <a:pt x="3620" y="4001"/>
                  </a:lnTo>
                  <a:lnTo>
                    <a:pt x="3210" y="3554"/>
                  </a:lnTo>
                  <a:lnTo>
                    <a:pt x="2820" y="3108"/>
                  </a:lnTo>
                  <a:lnTo>
                    <a:pt x="2447" y="2652"/>
                  </a:lnTo>
                  <a:lnTo>
                    <a:pt x="2094" y="2205"/>
                  </a:lnTo>
                  <a:lnTo>
                    <a:pt x="1768" y="1759"/>
                  </a:lnTo>
                  <a:lnTo>
                    <a:pt x="1452" y="1312"/>
                  </a:lnTo>
                  <a:lnTo>
                    <a:pt x="1173" y="866"/>
                  </a:lnTo>
                  <a:lnTo>
                    <a:pt x="912" y="428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02;p32">
              <a:extLst>
                <a:ext uri="{FF2B5EF4-FFF2-40B4-BE49-F238E27FC236}">
                  <a16:creationId xmlns:a16="http://schemas.microsoft.com/office/drawing/2014/main" id="{09F974F9-0454-BB38-33BF-63882AD6DA13}"/>
                </a:ext>
              </a:extLst>
            </p:cNvPr>
            <p:cNvSpPr/>
            <p:nvPr/>
          </p:nvSpPr>
          <p:spPr>
            <a:xfrm>
              <a:off x="2685100" y="3448550"/>
              <a:ext cx="258225" cy="40725"/>
            </a:xfrm>
            <a:custGeom>
              <a:avLst/>
              <a:gdLst/>
              <a:ahLst/>
              <a:cxnLst/>
              <a:rect l="l" t="t" r="r" b="b"/>
              <a:pathLst>
                <a:path w="10329" h="1629" extrusionOk="0">
                  <a:moveTo>
                    <a:pt x="4625" y="1"/>
                  </a:moveTo>
                  <a:lnTo>
                    <a:pt x="4225" y="10"/>
                  </a:lnTo>
                  <a:lnTo>
                    <a:pt x="3852" y="28"/>
                  </a:lnTo>
                  <a:lnTo>
                    <a:pt x="3499" y="56"/>
                  </a:lnTo>
                  <a:lnTo>
                    <a:pt x="3155" y="84"/>
                  </a:lnTo>
                  <a:lnTo>
                    <a:pt x="2810" y="121"/>
                  </a:lnTo>
                  <a:lnTo>
                    <a:pt x="2485" y="168"/>
                  </a:lnTo>
                  <a:lnTo>
                    <a:pt x="2168" y="215"/>
                  </a:lnTo>
                  <a:lnTo>
                    <a:pt x="1880" y="261"/>
                  </a:lnTo>
                  <a:lnTo>
                    <a:pt x="1350" y="363"/>
                  </a:lnTo>
                  <a:lnTo>
                    <a:pt x="894" y="456"/>
                  </a:lnTo>
                  <a:lnTo>
                    <a:pt x="531" y="549"/>
                  </a:lnTo>
                  <a:lnTo>
                    <a:pt x="252" y="633"/>
                  </a:lnTo>
                  <a:lnTo>
                    <a:pt x="0" y="708"/>
                  </a:lnTo>
                  <a:lnTo>
                    <a:pt x="252" y="1424"/>
                  </a:lnTo>
                  <a:lnTo>
                    <a:pt x="475" y="1350"/>
                  </a:lnTo>
                  <a:lnTo>
                    <a:pt x="745" y="1275"/>
                  </a:lnTo>
                  <a:lnTo>
                    <a:pt x="1089" y="1191"/>
                  </a:lnTo>
                  <a:lnTo>
                    <a:pt x="1526" y="1098"/>
                  </a:lnTo>
                  <a:lnTo>
                    <a:pt x="2047" y="996"/>
                  </a:lnTo>
                  <a:lnTo>
                    <a:pt x="2634" y="912"/>
                  </a:lnTo>
                  <a:lnTo>
                    <a:pt x="2950" y="875"/>
                  </a:lnTo>
                  <a:lnTo>
                    <a:pt x="3285" y="838"/>
                  </a:lnTo>
                  <a:lnTo>
                    <a:pt x="3629" y="810"/>
                  </a:lnTo>
                  <a:lnTo>
                    <a:pt x="3992" y="782"/>
                  </a:lnTo>
                  <a:lnTo>
                    <a:pt x="4364" y="763"/>
                  </a:lnTo>
                  <a:lnTo>
                    <a:pt x="4755" y="754"/>
                  </a:lnTo>
                  <a:lnTo>
                    <a:pt x="5155" y="763"/>
                  </a:lnTo>
                  <a:lnTo>
                    <a:pt x="5564" y="773"/>
                  </a:lnTo>
                  <a:lnTo>
                    <a:pt x="5983" y="791"/>
                  </a:lnTo>
                  <a:lnTo>
                    <a:pt x="6411" y="829"/>
                  </a:lnTo>
                  <a:lnTo>
                    <a:pt x="6848" y="875"/>
                  </a:lnTo>
                  <a:lnTo>
                    <a:pt x="7295" y="931"/>
                  </a:lnTo>
                  <a:lnTo>
                    <a:pt x="7742" y="1005"/>
                  </a:lnTo>
                  <a:lnTo>
                    <a:pt x="8197" y="1098"/>
                  </a:lnTo>
                  <a:lnTo>
                    <a:pt x="8663" y="1201"/>
                  </a:lnTo>
                  <a:lnTo>
                    <a:pt x="9128" y="1331"/>
                  </a:lnTo>
                  <a:lnTo>
                    <a:pt x="9602" y="1471"/>
                  </a:lnTo>
                  <a:lnTo>
                    <a:pt x="10077" y="1629"/>
                  </a:lnTo>
                  <a:lnTo>
                    <a:pt x="10328" y="922"/>
                  </a:lnTo>
                  <a:lnTo>
                    <a:pt x="9807" y="745"/>
                  </a:lnTo>
                  <a:lnTo>
                    <a:pt x="9295" y="587"/>
                  </a:lnTo>
                  <a:lnTo>
                    <a:pt x="8784" y="456"/>
                  </a:lnTo>
                  <a:lnTo>
                    <a:pt x="8281" y="345"/>
                  </a:lnTo>
                  <a:lnTo>
                    <a:pt x="7788" y="252"/>
                  </a:lnTo>
                  <a:lnTo>
                    <a:pt x="7295" y="168"/>
                  </a:lnTo>
                  <a:lnTo>
                    <a:pt x="6820" y="112"/>
                  </a:lnTo>
                  <a:lnTo>
                    <a:pt x="6355" y="66"/>
                  </a:lnTo>
                  <a:lnTo>
                    <a:pt x="5899" y="28"/>
                  </a:lnTo>
                  <a:lnTo>
                    <a:pt x="5462" y="1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03;p32">
              <a:extLst>
                <a:ext uri="{FF2B5EF4-FFF2-40B4-BE49-F238E27FC236}">
                  <a16:creationId xmlns:a16="http://schemas.microsoft.com/office/drawing/2014/main" id="{B49BD798-54BA-FE9D-7977-AC3952FBB3A0}"/>
                </a:ext>
              </a:extLst>
            </p:cNvPr>
            <p:cNvSpPr/>
            <p:nvPr/>
          </p:nvSpPr>
          <p:spPr>
            <a:xfrm>
              <a:off x="1775625" y="3565325"/>
              <a:ext cx="385900" cy="300775"/>
            </a:xfrm>
            <a:custGeom>
              <a:avLst/>
              <a:gdLst/>
              <a:ahLst/>
              <a:cxnLst/>
              <a:rect l="l" t="t" r="r" b="b"/>
              <a:pathLst>
                <a:path w="15436" h="12031" extrusionOk="0">
                  <a:moveTo>
                    <a:pt x="14766" y="0"/>
                  </a:moveTo>
                  <a:lnTo>
                    <a:pt x="14524" y="428"/>
                  </a:lnTo>
                  <a:lnTo>
                    <a:pt x="14263" y="866"/>
                  </a:lnTo>
                  <a:lnTo>
                    <a:pt x="13975" y="1312"/>
                  </a:lnTo>
                  <a:lnTo>
                    <a:pt x="13668" y="1759"/>
                  </a:lnTo>
                  <a:lnTo>
                    <a:pt x="13342" y="2205"/>
                  </a:lnTo>
                  <a:lnTo>
                    <a:pt x="12989" y="2652"/>
                  </a:lnTo>
                  <a:lnTo>
                    <a:pt x="12617" y="3108"/>
                  </a:lnTo>
                  <a:lnTo>
                    <a:pt x="12226" y="3554"/>
                  </a:lnTo>
                  <a:lnTo>
                    <a:pt x="11807" y="4001"/>
                  </a:lnTo>
                  <a:lnTo>
                    <a:pt x="11379" y="4448"/>
                  </a:lnTo>
                  <a:lnTo>
                    <a:pt x="10942" y="4894"/>
                  </a:lnTo>
                  <a:lnTo>
                    <a:pt x="10477" y="5331"/>
                  </a:lnTo>
                  <a:lnTo>
                    <a:pt x="10002" y="5759"/>
                  </a:lnTo>
                  <a:lnTo>
                    <a:pt x="9509" y="6187"/>
                  </a:lnTo>
                  <a:lnTo>
                    <a:pt x="9007" y="6606"/>
                  </a:lnTo>
                  <a:lnTo>
                    <a:pt x="8486" y="7016"/>
                  </a:lnTo>
                  <a:lnTo>
                    <a:pt x="7946" y="7425"/>
                  </a:lnTo>
                  <a:lnTo>
                    <a:pt x="7397" y="7825"/>
                  </a:lnTo>
                  <a:lnTo>
                    <a:pt x="6848" y="8197"/>
                  </a:lnTo>
                  <a:lnTo>
                    <a:pt x="6299" y="8560"/>
                  </a:lnTo>
                  <a:lnTo>
                    <a:pt x="5750" y="8895"/>
                  </a:lnTo>
                  <a:lnTo>
                    <a:pt x="5210" y="9221"/>
                  </a:lnTo>
                  <a:lnTo>
                    <a:pt x="4662" y="9518"/>
                  </a:lnTo>
                  <a:lnTo>
                    <a:pt x="4122" y="9807"/>
                  </a:lnTo>
                  <a:lnTo>
                    <a:pt x="3582" y="10067"/>
                  </a:lnTo>
                  <a:lnTo>
                    <a:pt x="3052" y="10309"/>
                  </a:lnTo>
                  <a:lnTo>
                    <a:pt x="2531" y="10523"/>
                  </a:lnTo>
                  <a:lnTo>
                    <a:pt x="2001" y="10719"/>
                  </a:lnTo>
                  <a:lnTo>
                    <a:pt x="1489" y="10895"/>
                  </a:lnTo>
                  <a:lnTo>
                    <a:pt x="986" y="11054"/>
                  </a:lnTo>
                  <a:lnTo>
                    <a:pt x="484" y="11184"/>
                  </a:lnTo>
                  <a:lnTo>
                    <a:pt x="0" y="11295"/>
                  </a:lnTo>
                  <a:lnTo>
                    <a:pt x="149" y="12030"/>
                  </a:lnTo>
                  <a:lnTo>
                    <a:pt x="651" y="11919"/>
                  </a:lnTo>
                  <a:lnTo>
                    <a:pt x="1172" y="11789"/>
                  </a:lnTo>
                  <a:lnTo>
                    <a:pt x="1703" y="11621"/>
                  </a:lnTo>
                  <a:lnTo>
                    <a:pt x="2233" y="11444"/>
                  </a:lnTo>
                  <a:lnTo>
                    <a:pt x="2782" y="11240"/>
                  </a:lnTo>
                  <a:lnTo>
                    <a:pt x="3331" y="11007"/>
                  </a:lnTo>
                  <a:lnTo>
                    <a:pt x="3880" y="10756"/>
                  </a:lnTo>
                  <a:lnTo>
                    <a:pt x="4438" y="10486"/>
                  </a:lnTo>
                  <a:lnTo>
                    <a:pt x="4996" y="10198"/>
                  </a:lnTo>
                  <a:lnTo>
                    <a:pt x="5564" y="9891"/>
                  </a:lnTo>
                  <a:lnTo>
                    <a:pt x="6122" y="9556"/>
                  </a:lnTo>
                  <a:lnTo>
                    <a:pt x="6690" y="9202"/>
                  </a:lnTo>
                  <a:lnTo>
                    <a:pt x="7257" y="8830"/>
                  </a:lnTo>
                  <a:lnTo>
                    <a:pt x="7825" y="8448"/>
                  </a:lnTo>
                  <a:lnTo>
                    <a:pt x="8393" y="8039"/>
                  </a:lnTo>
                  <a:lnTo>
                    <a:pt x="8951" y="7611"/>
                  </a:lnTo>
                  <a:lnTo>
                    <a:pt x="9481" y="7192"/>
                  </a:lnTo>
                  <a:lnTo>
                    <a:pt x="10002" y="6755"/>
                  </a:lnTo>
                  <a:lnTo>
                    <a:pt x="10505" y="6318"/>
                  </a:lnTo>
                  <a:lnTo>
                    <a:pt x="10998" y="5871"/>
                  </a:lnTo>
                  <a:lnTo>
                    <a:pt x="11472" y="5425"/>
                  </a:lnTo>
                  <a:lnTo>
                    <a:pt x="11937" y="4969"/>
                  </a:lnTo>
                  <a:lnTo>
                    <a:pt x="12375" y="4503"/>
                  </a:lnTo>
                  <a:lnTo>
                    <a:pt x="12803" y="4038"/>
                  </a:lnTo>
                  <a:lnTo>
                    <a:pt x="13203" y="3573"/>
                  </a:lnTo>
                  <a:lnTo>
                    <a:pt x="13594" y="3108"/>
                  </a:lnTo>
                  <a:lnTo>
                    <a:pt x="13956" y="2643"/>
                  </a:lnTo>
                  <a:lnTo>
                    <a:pt x="14301" y="2177"/>
                  </a:lnTo>
                  <a:lnTo>
                    <a:pt x="14617" y="1712"/>
                  </a:lnTo>
                  <a:lnTo>
                    <a:pt x="14915" y="1256"/>
                  </a:lnTo>
                  <a:lnTo>
                    <a:pt x="15185" y="800"/>
                  </a:lnTo>
                  <a:lnTo>
                    <a:pt x="15436" y="344"/>
                  </a:lnTo>
                  <a:lnTo>
                    <a:pt x="14766" y="0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04;p32">
              <a:extLst>
                <a:ext uri="{FF2B5EF4-FFF2-40B4-BE49-F238E27FC236}">
                  <a16:creationId xmlns:a16="http://schemas.microsoft.com/office/drawing/2014/main" id="{69E078D9-508C-4090-3296-34FDB4CFC154}"/>
                </a:ext>
              </a:extLst>
            </p:cNvPr>
            <p:cNvSpPr/>
            <p:nvPr/>
          </p:nvSpPr>
          <p:spPr>
            <a:xfrm>
              <a:off x="1714450" y="3433200"/>
              <a:ext cx="266125" cy="56075"/>
            </a:xfrm>
            <a:custGeom>
              <a:avLst/>
              <a:gdLst/>
              <a:ahLst/>
              <a:cxnLst/>
              <a:rect l="l" t="t" r="r" b="b"/>
              <a:pathLst>
                <a:path w="10645" h="2243" extrusionOk="0">
                  <a:moveTo>
                    <a:pt x="9221" y="0"/>
                  </a:moveTo>
                  <a:lnTo>
                    <a:pt x="8662" y="10"/>
                  </a:lnTo>
                  <a:lnTo>
                    <a:pt x="8020" y="28"/>
                  </a:lnTo>
                  <a:lnTo>
                    <a:pt x="7313" y="66"/>
                  </a:lnTo>
                  <a:lnTo>
                    <a:pt x="6588" y="121"/>
                  </a:lnTo>
                  <a:lnTo>
                    <a:pt x="5787" y="205"/>
                  </a:lnTo>
                  <a:lnTo>
                    <a:pt x="5369" y="261"/>
                  </a:lnTo>
                  <a:lnTo>
                    <a:pt x="4922" y="326"/>
                  </a:lnTo>
                  <a:lnTo>
                    <a:pt x="4475" y="391"/>
                  </a:lnTo>
                  <a:lnTo>
                    <a:pt x="4001" y="475"/>
                  </a:lnTo>
                  <a:lnTo>
                    <a:pt x="3526" y="568"/>
                  </a:lnTo>
                  <a:lnTo>
                    <a:pt x="3043" y="670"/>
                  </a:lnTo>
                  <a:lnTo>
                    <a:pt x="2549" y="782"/>
                  </a:lnTo>
                  <a:lnTo>
                    <a:pt x="2047" y="903"/>
                  </a:lnTo>
                  <a:lnTo>
                    <a:pt x="1535" y="1043"/>
                  </a:lnTo>
                  <a:lnTo>
                    <a:pt x="1024" y="1191"/>
                  </a:lnTo>
                  <a:lnTo>
                    <a:pt x="512" y="1359"/>
                  </a:lnTo>
                  <a:lnTo>
                    <a:pt x="0" y="1536"/>
                  </a:lnTo>
                  <a:lnTo>
                    <a:pt x="251" y="2243"/>
                  </a:lnTo>
                  <a:lnTo>
                    <a:pt x="735" y="2075"/>
                  </a:lnTo>
                  <a:lnTo>
                    <a:pt x="1210" y="1926"/>
                  </a:lnTo>
                  <a:lnTo>
                    <a:pt x="1684" y="1787"/>
                  </a:lnTo>
                  <a:lnTo>
                    <a:pt x="2159" y="1657"/>
                  </a:lnTo>
                  <a:lnTo>
                    <a:pt x="2633" y="1536"/>
                  </a:lnTo>
                  <a:lnTo>
                    <a:pt x="3098" y="1424"/>
                  </a:lnTo>
                  <a:lnTo>
                    <a:pt x="3554" y="1331"/>
                  </a:lnTo>
                  <a:lnTo>
                    <a:pt x="4010" y="1238"/>
                  </a:lnTo>
                  <a:lnTo>
                    <a:pt x="4457" y="1163"/>
                  </a:lnTo>
                  <a:lnTo>
                    <a:pt x="4894" y="1089"/>
                  </a:lnTo>
                  <a:lnTo>
                    <a:pt x="5331" y="1033"/>
                  </a:lnTo>
                  <a:lnTo>
                    <a:pt x="5750" y="977"/>
                  </a:lnTo>
                  <a:lnTo>
                    <a:pt x="6160" y="931"/>
                  </a:lnTo>
                  <a:lnTo>
                    <a:pt x="6560" y="894"/>
                  </a:lnTo>
                  <a:lnTo>
                    <a:pt x="7313" y="829"/>
                  </a:lnTo>
                  <a:lnTo>
                    <a:pt x="8011" y="791"/>
                  </a:lnTo>
                  <a:lnTo>
                    <a:pt x="8634" y="763"/>
                  </a:lnTo>
                  <a:lnTo>
                    <a:pt x="9667" y="763"/>
                  </a:lnTo>
                  <a:lnTo>
                    <a:pt x="10049" y="773"/>
                  </a:lnTo>
                  <a:lnTo>
                    <a:pt x="10337" y="782"/>
                  </a:lnTo>
                  <a:lnTo>
                    <a:pt x="10588" y="791"/>
                  </a:lnTo>
                  <a:lnTo>
                    <a:pt x="10644" y="47"/>
                  </a:lnTo>
                  <a:lnTo>
                    <a:pt x="10384" y="28"/>
                  </a:lnTo>
                  <a:lnTo>
                    <a:pt x="10086" y="10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05;p32">
              <a:extLst>
                <a:ext uri="{FF2B5EF4-FFF2-40B4-BE49-F238E27FC236}">
                  <a16:creationId xmlns:a16="http://schemas.microsoft.com/office/drawing/2014/main" id="{ACCE290A-3F8E-A547-BB6D-CD0EB9AE27B2}"/>
                </a:ext>
              </a:extLst>
            </p:cNvPr>
            <p:cNvSpPr/>
            <p:nvPr/>
          </p:nvSpPr>
          <p:spPr>
            <a:xfrm>
              <a:off x="2387600" y="3202000"/>
              <a:ext cx="319150" cy="378925"/>
            </a:xfrm>
            <a:custGeom>
              <a:avLst/>
              <a:gdLst/>
              <a:ahLst/>
              <a:cxnLst/>
              <a:rect l="l" t="t" r="r" b="b"/>
              <a:pathLst>
                <a:path w="12766" h="15157" extrusionOk="0">
                  <a:moveTo>
                    <a:pt x="1722" y="0"/>
                  </a:moveTo>
                  <a:lnTo>
                    <a:pt x="1266" y="9"/>
                  </a:lnTo>
                  <a:lnTo>
                    <a:pt x="1098" y="9"/>
                  </a:lnTo>
                  <a:lnTo>
                    <a:pt x="949" y="65"/>
                  </a:lnTo>
                  <a:lnTo>
                    <a:pt x="791" y="140"/>
                  </a:lnTo>
                  <a:lnTo>
                    <a:pt x="642" y="223"/>
                  </a:lnTo>
                  <a:lnTo>
                    <a:pt x="494" y="326"/>
                  </a:lnTo>
                  <a:lnTo>
                    <a:pt x="363" y="447"/>
                  </a:lnTo>
                  <a:lnTo>
                    <a:pt x="242" y="568"/>
                  </a:lnTo>
                  <a:lnTo>
                    <a:pt x="149" y="707"/>
                  </a:lnTo>
                  <a:lnTo>
                    <a:pt x="103" y="772"/>
                  </a:lnTo>
                  <a:lnTo>
                    <a:pt x="66" y="847"/>
                  </a:lnTo>
                  <a:lnTo>
                    <a:pt x="38" y="921"/>
                  </a:lnTo>
                  <a:lnTo>
                    <a:pt x="19" y="996"/>
                  </a:lnTo>
                  <a:lnTo>
                    <a:pt x="0" y="1070"/>
                  </a:lnTo>
                  <a:lnTo>
                    <a:pt x="0" y="1145"/>
                  </a:lnTo>
                  <a:lnTo>
                    <a:pt x="0" y="1219"/>
                  </a:lnTo>
                  <a:lnTo>
                    <a:pt x="19" y="1293"/>
                  </a:lnTo>
                  <a:lnTo>
                    <a:pt x="38" y="1368"/>
                  </a:lnTo>
                  <a:lnTo>
                    <a:pt x="66" y="1452"/>
                  </a:lnTo>
                  <a:lnTo>
                    <a:pt x="112" y="1526"/>
                  </a:lnTo>
                  <a:lnTo>
                    <a:pt x="168" y="1600"/>
                  </a:lnTo>
                  <a:lnTo>
                    <a:pt x="233" y="1675"/>
                  </a:lnTo>
                  <a:lnTo>
                    <a:pt x="307" y="1749"/>
                  </a:lnTo>
                  <a:lnTo>
                    <a:pt x="401" y="1824"/>
                  </a:lnTo>
                  <a:lnTo>
                    <a:pt x="503" y="1898"/>
                  </a:lnTo>
                  <a:lnTo>
                    <a:pt x="624" y="1963"/>
                  </a:lnTo>
                  <a:lnTo>
                    <a:pt x="754" y="2028"/>
                  </a:lnTo>
                  <a:lnTo>
                    <a:pt x="1043" y="2159"/>
                  </a:lnTo>
                  <a:lnTo>
                    <a:pt x="1331" y="2280"/>
                  </a:lnTo>
                  <a:lnTo>
                    <a:pt x="1917" y="2512"/>
                  </a:lnTo>
                  <a:lnTo>
                    <a:pt x="2485" y="2717"/>
                  </a:lnTo>
                  <a:lnTo>
                    <a:pt x="3015" y="2922"/>
                  </a:lnTo>
                  <a:lnTo>
                    <a:pt x="3248" y="3024"/>
                  </a:lnTo>
                  <a:lnTo>
                    <a:pt x="3462" y="3126"/>
                  </a:lnTo>
                  <a:lnTo>
                    <a:pt x="3648" y="3229"/>
                  </a:lnTo>
                  <a:lnTo>
                    <a:pt x="3806" y="3331"/>
                  </a:lnTo>
                  <a:lnTo>
                    <a:pt x="3880" y="3387"/>
                  </a:lnTo>
                  <a:lnTo>
                    <a:pt x="3936" y="3443"/>
                  </a:lnTo>
                  <a:lnTo>
                    <a:pt x="3983" y="3498"/>
                  </a:lnTo>
                  <a:lnTo>
                    <a:pt x="4020" y="3564"/>
                  </a:lnTo>
                  <a:lnTo>
                    <a:pt x="4048" y="3619"/>
                  </a:lnTo>
                  <a:lnTo>
                    <a:pt x="4066" y="3685"/>
                  </a:lnTo>
                  <a:lnTo>
                    <a:pt x="4076" y="3750"/>
                  </a:lnTo>
                  <a:lnTo>
                    <a:pt x="4066" y="3815"/>
                  </a:lnTo>
                  <a:lnTo>
                    <a:pt x="4038" y="3954"/>
                  </a:lnTo>
                  <a:lnTo>
                    <a:pt x="3992" y="4131"/>
                  </a:lnTo>
                  <a:lnTo>
                    <a:pt x="3936" y="4317"/>
                  </a:lnTo>
                  <a:lnTo>
                    <a:pt x="3862" y="4522"/>
                  </a:lnTo>
                  <a:lnTo>
                    <a:pt x="3694" y="4950"/>
                  </a:lnTo>
                  <a:lnTo>
                    <a:pt x="3517" y="5387"/>
                  </a:lnTo>
                  <a:lnTo>
                    <a:pt x="3341" y="5787"/>
                  </a:lnTo>
                  <a:lnTo>
                    <a:pt x="3182" y="6113"/>
                  </a:lnTo>
                  <a:lnTo>
                    <a:pt x="3043" y="6420"/>
                  </a:lnTo>
                  <a:lnTo>
                    <a:pt x="3015" y="6411"/>
                  </a:lnTo>
                  <a:lnTo>
                    <a:pt x="2931" y="6364"/>
                  </a:lnTo>
                  <a:lnTo>
                    <a:pt x="2810" y="6280"/>
                  </a:lnTo>
                  <a:lnTo>
                    <a:pt x="2671" y="6169"/>
                  </a:lnTo>
                  <a:lnTo>
                    <a:pt x="2596" y="6094"/>
                  </a:lnTo>
                  <a:lnTo>
                    <a:pt x="2522" y="6011"/>
                  </a:lnTo>
                  <a:lnTo>
                    <a:pt x="2447" y="5908"/>
                  </a:lnTo>
                  <a:lnTo>
                    <a:pt x="2382" y="5806"/>
                  </a:lnTo>
                  <a:lnTo>
                    <a:pt x="2317" y="5685"/>
                  </a:lnTo>
                  <a:lnTo>
                    <a:pt x="2252" y="5555"/>
                  </a:lnTo>
                  <a:lnTo>
                    <a:pt x="2206" y="5415"/>
                  </a:lnTo>
                  <a:lnTo>
                    <a:pt x="2159" y="5257"/>
                  </a:lnTo>
                  <a:lnTo>
                    <a:pt x="2122" y="5099"/>
                  </a:lnTo>
                  <a:lnTo>
                    <a:pt x="2066" y="4950"/>
                  </a:lnTo>
                  <a:lnTo>
                    <a:pt x="2010" y="4810"/>
                  </a:lnTo>
                  <a:lnTo>
                    <a:pt x="1936" y="4689"/>
                  </a:lnTo>
                  <a:lnTo>
                    <a:pt x="1861" y="4568"/>
                  </a:lnTo>
                  <a:lnTo>
                    <a:pt x="1778" y="4466"/>
                  </a:lnTo>
                  <a:lnTo>
                    <a:pt x="1684" y="4373"/>
                  </a:lnTo>
                  <a:lnTo>
                    <a:pt x="1582" y="4299"/>
                  </a:lnTo>
                  <a:lnTo>
                    <a:pt x="1480" y="4243"/>
                  </a:lnTo>
                  <a:lnTo>
                    <a:pt x="1368" y="4196"/>
                  </a:lnTo>
                  <a:lnTo>
                    <a:pt x="1257" y="4168"/>
                  </a:lnTo>
                  <a:lnTo>
                    <a:pt x="1136" y="4168"/>
                  </a:lnTo>
                  <a:lnTo>
                    <a:pt x="1015" y="4178"/>
                  </a:lnTo>
                  <a:lnTo>
                    <a:pt x="894" y="4215"/>
                  </a:lnTo>
                  <a:lnTo>
                    <a:pt x="763" y="4261"/>
                  </a:lnTo>
                  <a:lnTo>
                    <a:pt x="642" y="4345"/>
                  </a:lnTo>
                  <a:lnTo>
                    <a:pt x="577" y="4392"/>
                  </a:lnTo>
                  <a:lnTo>
                    <a:pt x="521" y="4457"/>
                  </a:lnTo>
                  <a:lnTo>
                    <a:pt x="466" y="4531"/>
                  </a:lnTo>
                  <a:lnTo>
                    <a:pt x="410" y="4615"/>
                  </a:lnTo>
                  <a:lnTo>
                    <a:pt x="363" y="4717"/>
                  </a:lnTo>
                  <a:lnTo>
                    <a:pt x="317" y="4820"/>
                  </a:lnTo>
                  <a:lnTo>
                    <a:pt x="280" y="4941"/>
                  </a:lnTo>
                  <a:lnTo>
                    <a:pt x="242" y="5062"/>
                  </a:lnTo>
                  <a:lnTo>
                    <a:pt x="214" y="5201"/>
                  </a:lnTo>
                  <a:lnTo>
                    <a:pt x="187" y="5341"/>
                  </a:lnTo>
                  <a:lnTo>
                    <a:pt x="149" y="5638"/>
                  </a:lnTo>
                  <a:lnTo>
                    <a:pt x="131" y="5964"/>
                  </a:lnTo>
                  <a:lnTo>
                    <a:pt x="131" y="6308"/>
                  </a:lnTo>
                  <a:lnTo>
                    <a:pt x="149" y="6671"/>
                  </a:lnTo>
                  <a:lnTo>
                    <a:pt x="196" y="7034"/>
                  </a:lnTo>
                  <a:lnTo>
                    <a:pt x="233" y="7220"/>
                  </a:lnTo>
                  <a:lnTo>
                    <a:pt x="270" y="7406"/>
                  </a:lnTo>
                  <a:lnTo>
                    <a:pt x="307" y="7592"/>
                  </a:lnTo>
                  <a:lnTo>
                    <a:pt x="354" y="7778"/>
                  </a:lnTo>
                  <a:lnTo>
                    <a:pt x="410" y="7955"/>
                  </a:lnTo>
                  <a:lnTo>
                    <a:pt x="475" y="8141"/>
                  </a:lnTo>
                  <a:lnTo>
                    <a:pt x="540" y="8318"/>
                  </a:lnTo>
                  <a:lnTo>
                    <a:pt x="615" y="8495"/>
                  </a:lnTo>
                  <a:lnTo>
                    <a:pt x="698" y="8662"/>
                  </a:lnTo>
                  <a:lnTo>
                    <a:pt x="782" y="8830"/>
                  </a:lnTo>
                  <a:lnTo>
                    <a:pt x="884" y="8997"/>
                  </a:lnTo>
                  <a:lnTo>
                    <a:pt x="987" y="9146"/>
                  </a:lnTo>
                  <a:lnTo>
                    <a:pt x="1089" y="9304"/>
                  </a:lnTo>
                  <a:lnTo>
                    <a:pt x="1182" y="9462"/>
                  </a:lnTo>
                  <a:lnTo>
                    <a:pt x="1359" y="9769"/>
                  </a:lnTo>
                  <a:lnTo>
                    <a:pt x="1508" y="10067"/>
                  </a:lnTo>
                  <a:lnTo>
                    <a:pt x="1638" y="10365"/>
                  </a:lnTo>
                  <a:lnTo>
                    <a:pt x="1750" y="10653"/>
                  </a:lnTo>
                  <a:lnTo>
                    <a:pt x="1852" y="10933"/>
                  </a:lnTo>
                  <a:lnTo>
                    <a:pt x="2029" y="11454"/>
                  </a:lnTo>
                  <a:lnTo>
                    <a:pt x="2122" y="11686"/>
                  </a:lnTo>
                  <a:lnTo>
                    <a:pt x="2215" y="11909"/>
                  </a:lnTo>
                  <a:lnTo>
                    <a:pt x="2308" y="12114"/>
                  </a:lnTo>
                  <a:lnTo>
                    <a:pt x="2420" y="12300"/>
                  </a:lnTo>
                  <a:lnTo>
                    <a:pt x="2485" y="12393"/>
                  </a:lnTo>
                  <a:lnTo>
                    <a:pt x="2550" y="12468"/>
                  </a:lnTo>
                  <a:lnTo>
                    <a:pt x="2615" y="12542"/>
                  </a:lnTo>
                  <a:lnTo>
                    <a:pt x="2689" y="12617"/>
                  </a:lnTo>
                  <a:lnTo>
                    <a:pt x="2764" y="12682"/>
                  </a:lnTo>
                  <a:lnTo>
                    <a:pt x="2848" y="12738"/>
                  </a:lnTo>
                  <a:lnTo>
                    <a:pt x="2941" y="12784"/>
                  </a:lnTo>
                  <a:lnTo>
                    <a:pt x="3043" y="12831"/>
                  </a:lnTo>
                  <a:lnTo>
                    <a:pt x="3145" y="12868"/>
                  </a:lnTo>
                  <a:lnTo>
                    <a:pt x="3248" y="12924"/>
                  </a:lnTo>
                  <a:lnTo>
                    <a:pt x="3443" y="13035"/>
                  </a:lnTo>
                  <a:lnTo>
                    <a:pt x="3638" y="13175"/>
                  </a:lnTo>
                  <a:lnTo>
                    <a:pt x="3824" y="13324"/>
                  </a:lnTo>
                  <a:lnTo>
                    <a:pt x="4020" y="13482"/>
                  </a:lnTo>
                  <a:lnTo>
                    <a:pt x="4215" y="13649"/>
                  </a:lnTo>
                  <a:lnTo>
                    <a:pt x="4615" y="14003"/>
                  </a:lnTo>
                  <a:lnTo>
                    <a:pt x="4820" y="14180"/>
                  </a:lnTo>
                  <a:lnTo>
                    <a:pt x="5034" y="14356"/>
                  </a:lnTo>
                  <a:lnTo>
                    <a:pt x="5257" y="14524"/>
                  </a:lnTo>
                  <a:lnTo>
                    <a:pt x="5499" y="14673"/>
                  </a:lnTo>
                  <a:lnTo>
                    <a:pt x="5741" y="14822"/>
                  </a:lnTo>
                  <a:lnTo>
                    <a:pt x="5871" y="14877"/>
                  </a:lnTo>
                  <a:lnTo>
                    <a:pt x="6002" y="14943"/>
                  </a:lnTo>
                  <a:lnTo>
                    <a:pt x="6141" y="14998"/>
                  </a:lnTo>
                  <a:lnTo>
                    <a:pt x="6281" y="15045"/>
                  </a:lnTo>
                  <a:lnTo>
                    <a:pt x="6420" y="15091"/>
                  </a:lnTo>
                  <a:lnTo>
                    <a:pt x="6569" y="15129"/>
                  </a:lnTo>
                  <a:lnTo>
                    <a:pt x="6727" y="15147"/>
                  </a:lnTo>
                  <a:lnTo>
                    <a:pt x="6895" y="15157"/>
                  </a:lnTo>
                  <a:lnTo>
                    <a:pt x="7081" y="15147"/>
                  </a:lnTo>
                  <a:lnTo>
                    <a:pt x="7276" y="15129"/>
                  </a:lnTo>
                  <a:lnTo>
                    <a:pt x="7481" y="15101"/>
                  </a:lnTo>
                  <a:lnTo>
                    <a:pt x="7695" y="15054"/>
                  </a:lnTo>
                  <a:lnTo>
                    <a:pt x="7918" y="14989"/>
                  </a:lnTo>
                  <a:lnTo>
                    <a:pt x="8142" y="14924"/>
                  </a:lnTo>
                  <a:lnTo>
                    <a:pt x="8384" y="14840"/>
                  </a:lnTo>
                  <a:lnTo>
                    <a:pt x="8616" y="14747"/>
                  </a:lnTo>
                  <a:lnTo>
                    <a:pt x="8858" y="14654"/>
                  </a:lnTo>
                  <a:lnTo>
                    <a:pt x="9109" y="14552"/>
                  </a:lnTo>
                  <a:lnTo>
                    <a:pt x="9351" y="14431"/>
                  </a:lnTo>
                  <a:lnTo>
                    <a:pt x="9593" y="14319"/>
                  </a:lnTo>
                  <a:lnTo>
                    <a:pt x="10077" y="14068"/>
                  </a:lnTo>
                  <a:lnTo>
                    <a:pt x="10551" y="13798"/>
                  </a:lnTo>
                  <a:lnTo>
                    <a:pt x="10998" y="13528"/>
                  </a:lnTo>
                  <a:lnTo>
                    <a:pt x="11407" y="13249"/>
                  </a:lnTo>
                  <a:lnTo>
                    <a:pt x="11780" y="12989"/>
                  </a:lnTo>
                  <a:lnTo>
                    <a:pt x="11947" y="12858"/>
                  </a:lnTo>
                  <a:lnTo>
                    <a:pt x="12096" y="12738"/>
                  </a:lnTo>
                  <a:lnTo>
                    <a:pt x="12235" y="12617"/>
                  </a:lnTo>
                  <a:lnTo>
                    <a:pt x="12356" y="12496"/>
                  </a:lnTo>
                  <a:lnTo>
                    <a:pt x="12459" y="12393"/>
                  </a:lnTo>
                  <a:lnTo>
                    <a:pt x="12542" y="12291"/>
                  </a:lnTo>
                  <a:lnTo>
                    <a:pt x="12608" y="12198"/>
                  </a:lnTo>
                  <a:lnTo>
                    <a:pt x="12645" y="12114"/>
                  </a:lnTo>
                  <a:lnTo>
                    <a:pt x="12673" y="12040"/>
                  </a:lnTo>
                  <a:lnTo>
                    <a:pt x="12701" y="11947"/>
                  </a:lnTo>
                  <a:lnTo>
                    <a:pt x="12738" y="11761"/>
                  </a:lnTo>
                  <a:lnTo>
                    <a:pt x="12766" y="11547"/>
                  </a:lnTo>
                  <a:lnTo>
                    <a:pt x="12766" y="11314"/>
                  </a:lnTo>
                  <a:lnTo>
                    <a:pt x="12766" y="11063"/>
                  </a:lnTo>
                  <a:lnTo>
                    <a:pt x="12747" y="10793"/>
                  </a:lnTo>
                  <a:lnTo>
                    <a:pt x="12719" y="10514"/>
                  </a:lnTo>
                  <a:lnTo>
                    <a:pt x="12691" y="10216"/>
                  </a:lnTo>
                  <a:lnTo>
                    <a:pt x="12598" y="9593"/>
                  </a:lnTo>
                  <a:lnTo>
                    <a:pt x="12505" y="8951"/>
                  </a:lnTo>
                  <a:lnTo>
                    <a:pt x="12394" y="8281"/>
                  </a:lnTo>
                  <a:lnTo>
                    <a:pt x="12301" y="7611"/>
                  </a:lnTo>
                  <a:lnTo>
                    <a:pt x="12254" y="7285"/>
                  </a:lnTo>
                  <a:lnTo>
                    <a:pt x="12198" y="6997"/>
                  </a:lnTo>
                  <a:lnTo>
                    <a:pt x="12124" y="6736"/>
                  </a:lnTo>
                  <a:lnTo>
                    <a:pt x="12049" y="6494"/>
                  </a:lnTo>
                  <a:lnTo>
                    <a:pt x="11966" y="6271"/>
                  </a:lnTo>
                  <a:lnTo>
                    <a:pt x="11873" y="6066"/>
                  </a:lnTo>
                  <a:lnTo>
                    <a:pt x="11770" y="5880"/>
                  </a:lnTo>
                  <a:lnTo>
                    <a:pt x="11659" y="5713"/>
                  </a:lnTo>
                  <a:lnTo>
                    <a:pt x="11547" y="5545"/>
                  </a:lnTo>
                  <a:lnTo>
                    <a:pt x="11426" y="5397"/>
                  </a:lnTo>
                  <a:lnTo>
                    <a:pt x="11296" y="5248"/>
                  </a:lnTo>
                  <a:lnTo>
                    <a:pt x="11165" y="5108"/>
                  </a:lnTo>
                  <a:lnTo>
                    <a:pt x="10886" y="4820"/>
                  </a:lnTo>
                  <a:lnTo>
                    <a:pt x="10589" y="4522"/>
                  </a:lnTo>
                  <a:lnTo>
                    <a:pt x="10272" y="4206"/>
                  </a:lnTo>
                  <a:lnTo>
                    <a:pt x="9937" y="3889"/>
                  </a:lnTo>
                  <a:lnTo>
                    <a:pt x="9556" y="3554"/>
                  </a:lnTo>
                  <a:lnTo>
                    <a:pt x="9128" y="3191"/>
                  </a:lnTo>
                  <a:lnTo>
                    <a:pt x="8653" y="2791"/>
                  </a:lnTo>
                  <a:lnTo>
                    <a:pt x="8114" y="2354"/>
                  </a:lnTo>
                  <a:lnTo>
                    <a:pt x="6811" y="1321"/>
                  </a:lnTo>
                  <a:lnTo>
                    <a:pt x="6625" y="1182"/>
                  </a:lnTo>
                  <a:lnTo>
                    <a:pt x="6430" y="1051"/>
                  </a:lnTo>
                  <a:lnTo>
                    <a:pt x="6225" y="931"/>
                  </a:lnTo>
                  <a:lnTo>
                    <a:pt x="6011" y="819"/>
                  </a:lnTo>
                  <a:lnTo>
                    <a:pt x="5788" y="717"/>
                  </a:lnTo>
                  <a:lnTo>
                    <a:pt x="5564" y="623"/>
                  </a:lnTo>
                  <a:lnTo>
                    <a:pt x="5332" y="540"/>
                  </a:lnTo>
                  <a:lnTo>
                    <a:pt x="5099" y="465"/>
                  </a:lnTo>
                  <a:lnTo>
                    <a:pt x="4867" y="391"/>
                  </a:lnTo>
                  <a:lnTo>
                    <a:pt x="4625" y="335"/>
                  </a:lnTo>
                  <a:lnTo>
                    <a:pt x="4392" y="279"/>
                  </a:lnTo>
                  <a:lnTo>
                    <a:pt x="4150" y="233"/>
                  </a:lnTo>
                  <a:lnTo>
                    <a:pt x="3685" y="149"/>
                  </a:lnTo>
                  <a:lnTo>
                    <a:pt x="3229" y="84"/>
                  </a:lnTo>
                  <a:lnTo>
                    <a:pt x="2792" y="47"/>
                  </a:lnTo>
                  <a:lnTo>
                    <a:pt x="2392" y="19"/>
                  </a:lnTo>
                  <a:lnTo>
                    <a:pt x="2029" y="9"/>
                  </a:lnTo>
                  <a:lnTo>
                    <a:pt x="1722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06;p32">
              <a:extLst>
                <a:ext uri="{FF2B5EF4-FFF2-40B4-BE49-F238E27FC236}">
                  <a16:creationId xmlns:a16="http://schemas.microsoft.com/office/drawing/2014/main" id="{76A2CAD0-F29F-02B5-3F5C-23FB48CC6532}"/>
                </a:ext>
              </a:extLst>
            </p:cNvPr>
            <p:cNvSpPr/>
            <p:nvPr/>
          </p:nvSpPr>
          <p:spPr>
            <a:xfrm>
              <a:off x="2454125" y="3269900"/>
              <a:ext cx="206350" cy="232875"/>
            </a:xfrm>
            <a:custGeom>
              <a:avLst/>
              <a:gdLst/>
              <a:ahLst/>
              <a:cxnLst/>
              <a:rect l="l" t="t" r="r" b="b"/>
              <a:pathLst>
                <a:path w="8254" h="9315" extrusionOk="0">
                  <a:moveTo>
                    <a:pt x="3713" y="1"/>
                  </a:moveTo>
                  <a:lnTo>
                    <a:pt x="3499" y="122"/>
                  </a:lnTo>
                  <a:lnTo>
                    <a:pt x="3108" y="354"/>
                  </a:lnTo>
                  <a:lnTo>
                    <a:pt x="2866" y="503"/>
                  </a:lnTo>
                  <a:lnTo>
                    <a:pt x="2596" y="680"/>
                  </a:lnTo>
                  <a:lnTo>
                    <a:pt x="2317" y="866"/>
                  </a:lnTo>
                  <a:lnTo>
                    <a:pt x="2038" y="1080"/>
                  </a:lnTo>
                  <a:lnTo>
                    <a:pt x="1750" y="1304"/>
                  </a:lnTo>
                  <a:lnTo>
                    <a:pt x="1470" y="1536"/>
                  </a:lnTo>
                  <a:lnTo>
                    <a:pt x="1201" y="1787"/>
                  </a:lnTo>
                  <a:lnTo>
                    <a:pt x="1070" y="1918"/>
                  </a:lnTo>
                  <a:lnTo>
                    <a:pt x="949" y="2048"/>
                  </a:lnTo>
                  <a:lnTo>
                    <a:pt x="838" y="2178"/>
                  </a:lnTo>
                  <a:lnTo>
                    <a:pt x="726" y="2308"/>
                  </a:lnTo>
                  <a:lnTo>
                    <a:pt x="633" y="2439"/>
                  </a:lnTo>
                  <a:lnTo>
                    <a:pt x="540" y="2578"/>
                  </a:lnTo>
                  <a:lnTo>
                    <a:pt x="466" y="2708"/>
                  </a:lnTo>
                  <a:lnTo>
                    <a:pt x="401" y="2848"/>
                  </a:lnTo>
                  <a:lnTo>
                    <a:pt x="345" y="2988"/>
                  </a:lnTo>
                  <a:lnTo>
                    <a:pt x="298" y="3118"/>
                  </a:lnTo>
                  <a:lnTo>
                    <a:pt x="224" y="3443"/>
                  </a:lnTo>
                  <a:lnTo>
                    <a:pt x="177" y="3676"/>
                  </a:lnTo>
                  <a:lnTo>
                    <a:pt x="121" y="3946"/>
                  </a:lnTo>
                  <a:lnTo>
                    <a:pt x="75" y="4244"/>
                  </a:lnTo>
                  <a:lnTo>
                    <a:pt x="38" y="4569"/>
                  </a:lnTo>
                  <a:lnTo>
                    <a:pt x="10" y="4914"/>
                  </a:lnTo>
                  <a:lnTo>
                    <a:pt x="0" y="5267"/>
                  </a:lnTo>
                  <a:lnTo>
                    <a:pt x="10" y="5630"/>
                  </a:lnTo>
                  <a:lnTo>
                    <a:pt x="19" y="5807"/>
                  </a:lnTo>
                  <a:lnTo>
                    <a:pt x="38" y="5984"/>
                  </a:lnTo>
                  <a:lnTo>
                    <a:pt x="66" y="6160"/>
                  </a:lnTo>
                  <a:lnTo>
                    <a:pt x="93" y="6337"/>
                  </a:lnTo>
                  <a:lnTo>
                    <a:pt x="131" y="6505"/>
                  </a:lnTo>
                  <a:lnTo>
                    <a:pt x="187" y="6672"/>
                  </a:lnTo>
                  <a:lnTo>
                    <a:pt x="242" y="6830"/>
                  </a:lnTo>
                  <a:lnTo>
                    <a:pt x="307" y="6988"/>
                  </a:lnTo>
                  <a:lnTo>
                    <a:pt x="382" y="7137"/>
                  </a:lnTo>
                  <a:lnTo>
                    <a:pt x="475" y="7277"/>
                  </a:lnTo>
                  <a:lnTo>
                    <a:pt x="568" y="7407"/>
                  </a:lnTo>
                  <a:lnTo>
                    <a:pt x="680" y="7528"/>
                  </a:lnTo>
                  <a:lnTo>
                    <a:pt x="801" y="7640"/>
                  </a:lnTo>
                  <a:lnTo>
                    <a:pt x="931" y="7742"/>
                  </a:lnTo>
                  <a:lnTo>
                    <a:pt x="1070" y="7835"/>
                  </a:lnTo>
                  <a:lnTo>
                    <a:pt x="1210" y="7919"/>
                  </a:lnTo>
                  <a:lnTo>
                    <a:pt x="1350" y="7984"/>
                  </a:lnTo>
                  <a:lnTo>
                    <a:pt x="1470" y="8040"/>
                  </a:lnTo>
                  <a:lnTo>
                    <a:pt x="1601" y="8086"/>
                  </a:lnTo>
                  <a:lnTo>
                    <a:pt x="1722" y="8123"/>
                  </a:lnTo>
                  <a:lnTo>
                    <a:pt x="1833" y="8142"/>
                  </a:lnTo>
                  <a:lnTo>
                    <a:pt x="1945" y="8161"/>
                  </a:lnTo>
                  <a:lnTo>
                    <a:pt x="2057" y="8170"/>
                  </a:lnTo>
                  <a:lnTo>
                    <a:pt x="2159" y="8179"/>
                  </a:lnTo>
                  <a:lnTo>
                    <a:pt x="2252" y="8170"/>
                  </a:lnTo>
                  <a:lnTo>
                    <a:pt x="2345" y="8161"/>
                  </a:lnTo>
                  <a:lnTo>
                    <a:pt x="2513" y="8123"/>
                  </a:lnTo>
                  <a:lnTo>
                    <a:pt x="2671" y="8077"/>
                  </a:lnTo>
                  <a:lnTo>
                    <a:pt x="2903" y="8365"/>
                  </a:lnTo>
                  <a:lnTo>
                    <a:pt x="3034" y="8514"/>
                  </a:lnTo>
                  <a:lnTo>
                    <a:pt x="3173" y="8654"/>
                  </a:lnTo>
                  <a:lnTo>
                    <a:pt x="3322" y="8793"/>
                  </a:lnTo>
                  <a:lnTo>
                    <a:pt x="3462" y="8914"/>
                  </a:lnTo>
                  <a:lnTo>
                    <a:pt x="3610" y="9017"/>
                  </a:lnTo>
                  <a:lnTo>
                    <a:pt x="3676" y="9054"/>
                  </a:lnTo>
                  <a:lnTo>
                    <a:pt x="3750" y="9091"/>
                  </a:lnTo>
                  <a:lnTo>
                    <a:pt x="3815" y="9119"/>
                  </a:lnTo>
                  <a:lnTo>
                    <a:pt x="3890" y="9138"/>
                  </a:lnTo>
                  <a:lnTo>
                    <a:pt x="4038" y="9166"/>
                  </a:lnTo>
                  <a:lnTo>
                    <a:pt x="4206" y="9175"/>
                  </a:lnTo>
                  <a:lnTo>
                    <a:pt x="4364" y="9175"/>
                  </a:lnTo>
                  <a:lnTo>
                    <a:pt x="4522" y="9156"/>
                  </a:lnTo>
                  <a:lnTo>
                    <a:pt x="4680" y="9128"/>
                  </a:lnTo>
                  <a:lnTo>
                    <a:pt x="4829" y="9100"/>
                  </a:lnTo>
                  <a:lnTo>
                    <a:pt x="4960" y="9063"/>
                  </a:lnTo>
                  <a:lnTo>
                    <a:pt x="5034" y="9119"/>
                  </a:lnTo>
                  <a:lnTo>
                    <a:pt x="5118" y="9166"/>
                  </a:lnTo>
                  <a:lnTo>
                    <a:pt x="5211" y="9203"/>
                  </a:lnTo>
                  <a:lnTo>
                    <a:pt x="5313" y="9240"/>
                  </a:lnTo>
                  <a:lnTo>
                    <a:pt x="5415" y="9268"/>
                  </a:lnTo>
                  <a:lnTo>
                    <a:pt x="5536" y="9296"/>
                  </a:lnTo>
                  <a:lnTo>
                    <a:pt x="5657" y="9305"/>
                  </a:lnTo>
                  <a:lnTo>
                    <a:pt x="5788" y="9314"/>
                  </a:lnTo>
                  <a:lnTo>
                    <a:pt x="5909" y="9305"/>
                  </a:lnTo>
                  <a:lnTo>
                    <a:pt x="6048" y="9296"/>
                  </a:lnTo>
                  <a:lnTo>
                    <a:pt x="6188" y="9268"/>
                  </a:lnTo>
                  <a:lnTo>
                    <a:pt x="6337" y="9231"/>
                  </a:lnTo>
                  <a:lnTo>
                    <a:pt x="6448" y="9193"/>
                  </a:lnTo>
                  <a:lnTo>
                    <a:pt x="6551" y="9138"/>
                  </a:lnTo>
                  <a:lnTo>
                    <a:pt x="6653" y="9082"/>
                  </a:lnTo>
                  <a:lnTo>
                    <a:pt x="6746" y="9017"/>
                  </a:lnTo>
                  <a:lnTo>
                    <a:pt x="6848" y="8942"/>
                  </a:lnTo>
                  <a:lnTo>
                    <a:pt x="6941" y="8868"/>
                  </a:lnTo>
                  <a:lnTo>
                    <a:pt x="7034" y="8775"/>
                  </a:lnTo>
                  <a:lnTo>
                    <a:pt x="7118" y="8682"/>
                  </a:lnTo>
                  <a:lnTo>
                    <a:pt x="7286" y="8496"/>
                  </a:lnTo>
                  <a:lnTo>
                    <a:pt x="7434" y="8291"/>
                  </a:lnTo>
                  <a:lnTo>
                    <a:pt x="7574" y="8086"/>
                  </a:lnTo>
                  <a:lnTo>
                    <a:pt x="7695" y="7882"/>
                  </a:lnTo>
                  <a:lnTo>
                    <a:pt x="7797" y="7705"/>
                  </a:lnTo>
                  <a:lnTo>
                    <a:pt x="7890" y="7509"/>
                  </a:lnTo>
                  <a:lnTo>
                    <a:pt x="7983" y="7305"/>
                  </a:lnTo>
                  <a:lnTo>
                    <a:pt x="8076" y="7109"/>
                  </a:lnTo>
                  <a:lnTo>
                    <a:pt x="8142" y="6914"/>
                  </a:lnTo>
                  <a:lnTo>
                    <a:pt x="8197" y="6737"/>
                  </a:lnTo>
                  <a:lnTo>
                    <a:pt x="8235" y="6570"/>
                  </a:lnTo>
                  <a:lnTo>
                    <a:pt x="8244" y="6505"/>
                  </a:lnTo>
                  <a:lnTo>
                    <a:pt x="8253" y="6430"/>
                  </a:lnTo>
                  <a:lnTo>
                    <a:pt x="7379" y="6430"/>
                  </a:lnTo>
                  <a:lnTo>
                    <a:pt x="7379" y="6421"/>
                  </a:lnTo>
                  <a:lnTo>
                    <a:pt x="7360" y="6495"/>
                  </a:lnTo>
                  <a:lnTo>
                    <a:pt x="7332" y="6598"/>
                  </a:lnTo>
                  <a:lnTo>
                    <a:pt x="7286" y="6709"/>
                  </a:lnTo>
                  <a:lnTo>
                    <a:pt x="7230" y="6849"/>
                  </a:lnTo>
                  <a:lnTo>
                    <a:pt x="7090" y="7147"/>
                  </a:lnTo>
                  <a:lnTo>
                    <a:pt x="7006" y="7305"/>
                  </a:lnTo>
                  <a:lnTo>
                    <a:pt x="6913" y="7472"/>
                  </a:lnTo>
                  <a:lnTo>
                    <a:pt x="6820" y="7630"/>
                  </a:lnTo>
                  <a:lnTo>
                    <a:pt x="6718" y="7779"/>
                  </a:lnTo>
                  <a:lnTo>
                    <a:pt x="6616" y="7928"/>
                  </a:lnTo>
                  <a:lnTo>
                    <a:pt x="6504" y="8058"/>
                  </a:lnTo>
                  <a:lnTo>
                    <a:pt x="6402" y="8179"/>
                  </a:lnTo>
                  <a:lnTo>
                    <a:pt x="6290" y="8272"/>
                  </a:lnTo>
                  <a:lnTo>
                    <a:pt x="6188" y="8347"/>
                  </a:lnTo>
                  <a:lnTo>
                    <a:pt x="6141" y="8365"/>
                  </a:lnTo>
                  <a:lnTo>
                    <a:pt x="6085" y="8384"/>
                  </a:lnTo>
                  <a:lnTo>
                    <a:pt x="5937" y="8421"/>
                  </a:lnTo>
                  <a:lnTo>
                    <a:pt x="5806" y="8440"/>
                  </a:lnTo>
                  <a:lnTo>
                    <a:pt x="5695" y="8431"/>
                  </a:lnTo>
                  <a:lnTo>
                    <a:pt x="5602" y="8412"/>
                  </a:lnTo>
                  <a:lnTo>
                    <a:pt x="5527" y="8384"/>
                  </a:lnTo>
                  <a:lnTo>
                    <a:pt x="5471" y="8356"/>
                  </a:lnTo>
                  <a:lnTo>
                    <a:pt x="5434" y="8328"/>
                  </a:lnTo>
                  <a:lnTo>
                    <a:pt x="5415" y="8310"/>
                  </a:lnTo>
                  <a:lnTo>
                    <a:pt x="5248" y="8049"/>
                  </a:lnTo>
                  <a:lnTo>
                    <a:pt x="4922" y="8161"/>
                  </a:lnTo>
                  <a:lnTo>
                    <a:pt x="4801" y="8198"/>
                  </a:lnTo>
                  <a:lnTo>
                    <a:pt x="4680" y="8235"/>
                  </a:lnTo>
                  <a:lnTo>
                    <a:pt x="4439" y="8282"/>
                  </a:lnTo>
                  <a:lnTo>
                    <a:pt x="4327" y="8291"/>
                  </a:lnTo>
                  <a:lnTo>
                    <a:pt x="4234" y="8300"/>
                  </a:lnTo>
                  <a:lnTo>
                    <a:pt x="4159" y="8300"/>
                  </a:lnTo>
                  <a:lnTo>
                    <a:pt x="4104" y="8291"/>
                  </a:lnTo>
                  <a:lnTo>
                    <a:pt x="4020" y="8235"/>
                  </a:lnTo>
                  <a:lnTo>
                    <a:pt x="3917" y="8151"/>
                  </a:lnTo>
                  <a:lnTo>
                    <a:pt x="3797" y="8040"/>
                  </a:lnTo>
                  <a:lnTo>
                    <a:pt x="3666" y="7900"/>
                  </a:lnTo>
                  <a:lnTo>
                    <a:pt x="3527" y="7742"/>
                  </a:lnTo>
                  <a:lnTo>
                    <a:pt x="3396" y="7584"/>
                  </a:lnTo>
                  <a:lnTo>
                    <a:pt x="3257" y="7416"/>
                  </a:lnTo>
                  <a:lnTo>
                    <a:pt x="3136" y="7249"/>
                  </a:lnTo>
                  <a:lnTo>
                    <a:pt x="2829" y="6765"/>
                  </a:lnTo>
                  <a:lnTo>
                    <a:pt x="2466" y="7193"/>
                  </a:lnTo>
                  <a:lnTo>
                    <a:pt x="2438" y="7221"/>
                  </a:lnTo>
                  <a:lnTo>
                    <a:pt x="2373" y="7249"/>
                  </a:lnTo>
                  <a:lnTo>
                    <a:pt x="2289" y="7277"/>
                  </a:lnTo>
                  <a:lnTo>
                    <a:pt x="2233" y="7286"/>
                  </a:lnTo>
                  <a:lnTo>
                    <a:pt x="2178" y="7295"/>
                  </a:lnTo>
                  <a:lnTo>
                    <a:pt x="2103" y="7295"/>
                  </a:lnTo>
                  <a:lnTo>
                    <a:pt x="2029" y="7286"/>
                  </a:lnTo>
                  <a:lnTo>
                    <a:pt x="1945" y="7267"/>
                  </a:lnTo>
                  <a:lnTo>
                    <a:pt x="1861" y="7249"/>
                  </a:lnTo>
                  <a:lnTo>
                    <a:pt x="1759" y="7212"/>
                  </a:lnTo>
                  <a:lnTo>
                    <a:pt x="1657" y="7165"/>
                  </a:lnTo>
                  <a:lnTo>
                    <a:pt x="1545" y="7100"/>
                  </a:lnTo>
                  <a:lnTo>
                    <a:pt x="1433" y="7026"/>
                  </a:lnTo>
                  <a:lnTo>
                    <a:pt x="1368" y="6970"/>
                  </a:lnTo>
                  <a:lnTo>
                    <a:pt x="1303" y="6914"/>
                  </a:lnTo>
                  <a:lnTo>
                    <a:pt x="1247" y="6849"/>
                  </a:lnTo>
                  <a:lnTo>
                    <a:pt x="1191" y="6774"/>
                  </a:lnTo>
                  <a:lnTo>
                    <a:pt x="1145" y="6700"/>
                  </a:lnTo>
                  <a:lnTo>
                    <a:pt x="1098" y="6616"/>
                  </a:lnTo>
                  <a:lnTo>
                    <a:pt x="1061" y="6532"/>
                  </a:lnTo>
                  <a:lnTo>
                    <a:pt x="1024" y="6439"/>
                  </a:lnTo>
                  <a:lnTo>
                    <a:pt x="968" y="6235"/>
                  </a:lnTo>
                  <a:lnTo>
                    <a:pt x="922" y="6011"/>
                  </a:lnTo>
                  <a:lnTo>
                    <a:pt x="894" y="5779"/>
                  </a:lnTo>
                  <a:lnTo>
                    <a:pt x="875" y="5528"/>
                  </a:lnTo>
                  <a:lnTo>
                    <a:pt x="875" y="5267"/>
                  </a:lnTo>
                  <a:lnTo>
                    <a:pt x="884" y="4997"/>
                  </a:lnTo>
                  <a:lnTo>
                    <a:pt x="903" y="4727"/>
                  </a:lnTo>
                  <a:lnTo>
                    <a:pt x="931" y="4448"/>
                  </a:lnTo>
                  <a:lnTo>
                    <a:pt x="977" y="4169"/>
                  </a:lnTo>
                  <a:lnTo>
                    <a:pt x="1024" y="3890"/>
                  </a:lnTo>
                  <a:lnTo>
                    <a:pt x="1080" y="3611"/>
                  </a:lnTo>
                  <a:lnTo>
                    <a:pt x="1145" y="3341"/>
                  </a:lnTo>
                  <a:lnTo>
                    <a:pt x="1173" y="3267"/>
                  </a:lnTo>
                  <a:lnTo>
                    <a:pt x="1201" y="3183"/>
                  </a:lnTo>
                  <a:lnTo>
                    <a:pt x="1247" y="3099"/>
                  </a:lnTo>
                  <a:lnTo>
                    <a:pt x="1294" y="3025"/>
                  </a:lnTo>
                  <a:lnTo>
                    <a:pt x="1415" y="2848"/>
                  </a:lnTo>
                  <a:lnTo>
                    <a:pt x="1554" y="2671"/>
                  </a:lnTo>
                  <a:lnTo>
                    <a:pt x="1722" y="2494"/>
                  </a:lnTo>
                  <a:lnTo>
                    <a:pt x="1908" y="2318"/>
                  </a:lnTo>
                  <a:lnTo>
                    <a:pt x="2112" y="2141"/>
                  </a:lnTo>
                  <a:lnTo>
                    <a:pt x="2326" y="1964"/>
                  </a:lnTo>
                  <a:lnTo>
                    <a:pt x="2559" y="1787"/>
                  </a:lnTo>
                  <a:lnTo>
                    <a:pt x="2792" y="1611"/>
                  </a:lnTo>
                  <a:lnTo>
                    <a:pt x="3024" y="1452"/>
                  </a:lnTo>
                  <a:lnTo>
                    <a:pt x="3257" y="1294"/>
                  </a:lnTo>
                  <a:lnTo>
                    <a:pt x="3713" y="1006"/>
                  </a:lnTo>
                  <a:lnTo>
                    <a:pt x="4131" y="773"/>
                  </a:lnTo>
                  <a:lnTo>
                    <a:pt x="3713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07;p32">
              <a:extLst>
                <a:ext uri="{FF2B5EF4-FFF2-40B4-BE49-F238E27FC236}">
                  <a16:creationId xmlns:a16="http://schemas.microsoft.com/office/drawing/2014/main" id="{4F7EC7A0-B6D0-3F5D-0ADD-0C7F452319A9}"/>
                </a:ext>
              </a:extLst>
            </p:cNvPr>
            <p:cNvSpPr/>
            <p:nvPr/>
          </p:nvSpPr>
          <p:spPr>
            <a:xfrm>
              <a:off x="2504825" y="3307825"/>
              <a:ext cx="88425" cy="161675"/>
            </a:xfrm>
            <a:custGeom>
              <a:avLst/>
              <a:gdLst/>
              <a:ahLst/>
              <a:cxnLst/>
              <a:rect l="l" t="t" r="r" b="b"/>
              <a:pathLst>
                <a:path w="3537" h="6467" extrusionOk="0">
                  <a:moveTo>
                    <a:pt x="3229" y="1"/>
                  </a:moveTo>
                  <a:lnTo>
                    <a:pt x="3118" y="47"/>
                  </a:lnTo>
                  <a:lnTo>
                    <a:pt x="2848" y="159"/>
                  </a:lnTo>
                  <a:lnTo>
                    <a:pt x="2466" y="345"/>
                  </a:lnTo>
                  <a:lnTo>
                    <a:pt x="2243" y="466"/>
                  </a:lnTo>
                  <a:lnTo>
                    <a:pt x="2010" y="596"/>
                  </a:lnTo>
                  <a:lnTo>
                    <a:pt x="1685" y="791"/>
                  </a:lnTo>
                  <a:lnTo>
                    <a:pt x="1396" y="987"/>
                  </a:lnTo>
                  <a:lnTo>
                    <a:pt x="1127" y="1191"/>
                  </a:lnTo>
                  <a:lnTo>
                    <a:pt x="894" y="1396"/>
                  </a:lnTo>
                  <a:lnTo>
                    <a:pt x="792" y="1498"/>
                  </a:lnTo>
                  <a:lnTo>
                    <a:pt x="689" y="1601"/>
                  </a:lnTo>
                  <a:lnTo>
                    <a:pt x="596" y="1703"/>
                  </a:lnTo>
                  <a:lnTo>
                    <a:pt x="512" y="1806"/>
                  </a:lnTo>
                  <a:lnTo>
                    <a:pt x="429" y="1917"/>
                  </a:lnTo>
                  <a:lnTo>
                    <a:pt x="364" y="2020"/>
                  </a:lnTo>
                  <a:lnTo>
                    <a:pt x="298" y="2131"/>
                  </a:lnTo>
                  <a:lnTo>
                    <a:pt x="243" y="2234"/>
                  </a:lnTo>
                  <a:lnTo>
                    <a:pt x="187" y="2364"/>
                  </a:lnTo>
                  <a:lnTo>
                    <a:pt x="140" y="2494"/>
                  </a:lnTo>
                  <a:lnTo>
                    <a:pt x="103" y="2634"/>
                  </a:lnTo>
                  <a:lnTo>
                    <a:pt x="66" y="2782"/>
                  </a:lnTo>
                  <a:lnTo>
                    <a:pt x="47" y="2931"/>
                  </a:lnTo>
                  <a:lnTo>
                    <a:pt x="19" y="3080"/>
                  </a:lnTo>
                  <a:lnTo>
                    <a:pt x="10" y="3238"/>
                  </a:lnTo>
                  <a:lnTo>
                    <a:pt x="1" y="3406"/>
                  </a:lnTo>
                  <a:lnTo>
                    <a:pt x="1" y="3731"/>
                  </a:lnTo>
                  <a:lnTo>
                    <a:pt x="10" y="4066"/>
                  </a:lnTo>
                  <a:lnTo>
                    <a:pt x="38" y="4401"/>
                  </a:lnTo>
                  <a:lnTo>
                    <a:pt x="75" y="4727"/>
                  </a:lnTo>
                  <a:lnTo>
                    <a:pt x="131" y="5043"/>
                  </a:lnTo>
                  <a:lnTo>
                    <a:pt x="178" y="5341"/>
                  </a:lnTo>
                  <a:lnTo>
                    <a:pt x="233" y="5611"/>
                  </a:lnTo>
                  <a:lnTo>
                    <a:pt x="289" y="5862"/>
                  </a:lnTo>
                  <a:lnTo>
                    <a:pt x="392" y="6253"/>
                  </a:lnTo>
                  <a:lnTo>
                    <a:pt x="447" y="6467"/>
                  </a:lnTo>
                  <a:lnTo>
                    <a:pt x="1285" y="6216"/>
                  </a:lnTo>
                  <a:lnTo>
                    <a:pt x="1257" y="6095"/>
                  </a:lnTo>
                  <a:lnTo>
                    <a:pt x="1173" y="5778"/>
                  </a:lnTo>
                  <a:lnTo>
                    <a:pt x="1071" y="5313"/>
                  </a:lnTo>
                  <a:lnTo>
                    <a:pt x="1024" y="5043"/>
                  </a:lnTo>
                  <a:lnTo>
                    <a:pt x="968" y="4755"/>
                  </a:lnTo>
                  <a:lnTo>
                    <a:pt x="922" y="4392"/>
                  </a:lnTo>
                  <a:lnTo>
                    <a:pt x="894" y="4057"/>
                  </a:lnTo>
                  <a:lnTo>
                    <a:pt x="875" y="3750"/>
                  </a:lnTo>
                  <a:lnTo>
                    <a:pt x="875" y="3462"/>
                  </a:lnTo>
                  <a:lnTo>
                    <a:pt x="894" y="3210"/>
                  </a:lnTo>
                  <a:lnTo>
                    <a:pt x="922" y="2978"/>
                  </a:lnTo>
                  <a:lnTo>
                    <a:pt x="940" y="2875"/>
                  </a:lnTo>
                  <a:lnTo>
                    <a:pt x="968" y="2782"/>
                  </a:lnTo>
                  <a:lnTo>
                    <a:pt x="996" y="2699"/>
                  </a:lnTo>
                  <a:lnTo>
                    <a:pt x="1034" y="2615"/>
                  </a:lnTo>
                  <a:lnTo>
                    <a:pt x="1080" y="2541"/>
                  </a:lnTo>
                  <a:lnTo>
                    <a:pt x="1127" y="2457"/>
                  </a:lnTo>
                  <a:lnTo>
                    <a:pt x="1238" y="2308"/>
                  </a:lnTo>
                  <a:lnTo>
                    <a:pt x="1368" y="2159"/>
                  </a:lnTo>
                  <a:lnTo>
                    <a:pt x="1517" y="2010"/>
                  </a:lnTo>
                  <a:lnTo>
                    <a:pt x="1685" y="1871"/>
                  </a:lnTo>
                  <a:lnTo>
                    <a:pt x="1862" y="1731"/>
                  </a:lnTo>
                  <a:lnTo>
                    <a:pt x="2038" y="1601"/>
                  </a:lnTo>
                  <a:lnTo>
                    <a:pt x="2234" y="1480"/>
                  </a:lnTo>
                  <a:lnTo>
                    <a:pt x="2420" y="1368"/>
                  </a:lnTo>
                  <a:lnTo>
                    <a:pt x="2606" y="1257"/>
                  </a:lnTo>
                  <a:lnTo>
                    <a:pt x="2969" y="1070"/>
                  </a:lnTo>
                  <a:lnTo>
                    <a:pt x="3285" y="922"/>
                  </a:lnTo>
                  <a:lnTo>
                    <a:pt x="3536" y="819"/>
                  </a:lnTo>
                  <a:lnTo>
                    <a:pt x="3229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08;p32">
              <a:extLst>
                <a:ext uri="{FF2B5EF4-FFF2-40B4-BE49-F238E27FC236}">
                  <a16:creationId xmlns:a16="http://schemas.microsoft.com/office/drawing/2014/main" id="{364289E8-82EB-DAAB-A05E-D471B091A90F}"/>
                </a:ext>
              </a:extLst>
            </p:cNvPr>
            <p:cNvSpPr/>
            <p:nvPr/>
          </p:nvSpPr>
          <p:spPr>
            <a:xfrm>
              <a:off x="2567625" y="3352250"/>
              <a:ext cx="62600" cy="132850"/>
            </a:xfrm>
            <a:custGeom>
              <a:avLst/>
              <a:gdLst/>
              <a:ahLst/>
              <a:cxnLst/>
              <a:rect l="l" t="t" r="r" b="b"/>
              <a:pathLst>
                <a:path w="2504" h="5314" extrusionOk="0">
                  <a:moveTo>
                    <a:pt x="2206" y="1"/>
                  </a:moveTo>
                  <a:lnTo>
                    <a:pt x="2048" y="56"/>
                  </a:lnTo>
                  <a:lnTo>
                    <a:pt x="1890" y="131"/>
                  </a:lnTo>
                  <a:lnTo>
                    <a:pt x="1741" y="205"/>
                  </a:lnTo>
                  <a:lnTo>
                    <a:pt x="1592" y="280"/>
                  </a:lnTo>
                  <a:lnTo>
                    <a:pt x="1462" y="363"/>
                  </a:lnTo>
                  <a:lnTo>
                    <a:pt x="1322" y="457"/>
                  </a:lnTo>
                  <a:lnTo>
                    <a:pt x="1201" y="550"/>
                  </a:lnTo>
                  <a:lnTo>
                    <a:pt x="1080" y="652"/>
                  </a:lnTo>
                  <a:lnTo>
                    <a:pt x="969" y="754"/>
                  </a:lnTo>
                  <a:lnTo>
                    <a:pt x="857" y="866"/>
                  </a:lnTo>
                  <a:lnTo>
                    <a:pt x="755" y="978"/>
                  </a:lnTo>
                  <a:lnTo>
                    <a:pt x="661" y="1108"/>
                  </a:lnTo>
                  <a:lnTo>
                    <a:pt x="568" y="1229"/>
                  </a:lnTo>
                  <a:lnTo>
                    <a:pt x="485" y="1359"/>
                  </a:lnTo>
                  <a:lnTo>
                    <a:pt x="410" y="1499"/>
                  </a:lnTo>
                  <a:lnTo>
                    <a:pt x="336" y="1638"/>
                  </a:lnTo>
                  <a:lnTo>
                    <a:pt x="271" y="1796"/>
                  </a:lnTo>
                  <a:lnTo>
                    <a:pt x="215" y="1945"/>
                  </a:lnTo>
                  <a:lnTo>
                    <a:pt x="168" y="2103"/>
                  </a:lnTo>
                  <a:lnTo>
                    <a:pt x="122" y="2262"/>
                  </a:lnTo>
                  <a:lnTo>
                    <a:pt x="85" y="2410"/>
                  </a:lnTo>
                  <a:lnTo>
                    <a:pt x="57" y="2569"/>
                  </a:lnTo>
                  <a:lnTo>
                    <a:pt x="38" y="2727"/>
                  </a:lnTo>
                  <a:lnTo>
                    <a:pt x="19" y="2885"/>
                  </a:lnTo>
                  <a:lnTo>
                    <a:pt x="1" y="3192"/>
                  </a:lnTo>
                  <a:lnTo>
                    <a:pt x="10" y="3490"/>
                  </a:lnTo>
                  <a:lnTo>
                    <a:pt x="19" y="3778"/>
                  </a:lnTo>
                  <a:lnTo>
                    <a:pt x="47" y="4048"/>
                  </a:lnTo>
                  <a:lnTo>
                    <a:pt x="94" y="4299"/>
                  </a:lnTo>
                  <a:lnTo>
                    <a:pt x="131" y="4541"/>
                  </a:lnTo>
                  <a:lnTo>
                    <a:pt x="178" y="4746"/>
                  </a:lnTo>
                  <a:lnTo>
                    <a:pt x="224" y="4932"/>
                  </a:lnTo>
                  <a:lnTo>
                    <a:pt x="308" y="5192"/>
                  </a:lnTo>
                  <a:lnTo>
                    <a:pt x="345" y="5313"/>
                  </a:lnTo>
                  <a:lnTo>
                    <a:pt x="1164" y="5006"/>
                  </a:lnTo>
                  <a:lnTo>
                    <a:pt x="1145" y="4923"/>
                  </a:lnTo>
                  <a:lnTo>
                    <a:pt x="1080" y="4718"/>
                  </a:lnTo>
                  <a:lnTo>
                    <a:pt x="996" y="4392"/>
                  </a:lnTo>
                  <a:lnTo>
                    <a:pt x="959" y="4197"/>
                  </a:lnTo>
                  <a:lnTo>
                    <a:pt x="931" y="3983"/>
                  </a:lnTo>
                  <a:lnTo>
                    <a:pt x="903" y="3769"/>
                  </a:lnTo>
                  <a:lnTo>
                    <a:pt x="885" y="3536"/>
                  </a:lnTo>
                  <a:lnTo>
                    <a:pt x="875" y="3294"/>
                  </a:lnTo>
                  <a:lnTo>
                    <a:pt x="885" y="3043"/>
                  </a:lnTo>
                  <a:lnTo>
                    <a:pt x="913" y="2783"/>
                  </a:lnTo>
                  <a:lnTo>
                    <a:pt x="941" y="2652"/>
                  </a:lnTo>
                  <a:lnTo>
                    <a:pt x="959" y="2522"/>
                  </a:lnTo>
                  <a:lnTo>
                    <a:pt x="996" y="2392"/>
                  </a:lnTo>
                  <a:lnTo>
                    <a:pt x="1034" y="2262"/>
                  </a:lnTo>
                  <a:lnTo>
                    <a:pt x="1080" y="2131"/>
                  </a:lnTo>
                  <a:lnTo>
                    <a:pt x="1136" y="2010"/>
                  </a:lnTo>
                  <a:lnTo>
                    <a:pt x="1183" y="1908"/>
                  </a:lnTo>
                  <a:lnTo>
                    <a:pt x="1238" y="1806"/>
                  </a:lnTo>
                  <a:lnTo>
                    <a:pt x="1303" y="1713"/>
                  </a:lnTo>
                  <a:lnTo>
                    <a:pt x="1369" y="1620"/>
                  </a:lnTo>
                  <a:lnTo>
                    <a:pt x="1434" y="1536"/>
                  </a:lnTo>
                  <a:lnTo>
                    <a:pt x="1508" y="1452"/>
                  </a:lnTo>
                  <a:lnTo>
                    <a:pt x="1583" y="1368"/>
                  </a:lnTo>
                  <a:lnTo>
                    <a:pt x="1666" y="1294"/>
                  </a:lnTo>
                  <a:lnTo>
                    <a:pt x="1759" y="1229"/>
                  </a:lnTo>
                  <a:lnTo>
                    <a:pt x="1852" y="1154"/>
                  </a:lnTo>
                  <a:lnTo>
                    <a:pt x="1945" y="1089"/>
                  </a:lnTo>
                  <a:lnTo>
                    <a:pt x="2048" y="1033"/>
                  </a:lnTo>
                  <a:lnTo>
                    <a:pt x="2271" y="922"/>
                  </a:lnTo>
                  <a:lnTo>
                    <a:pt x="2504" y="819"/>
                  </a:lnTo>
                  <a:lnTo>
                    <a:pt x="2206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09;p32">
              <a:extLst>
                <a:ext uri="{FF2B5EF4-FFF2-40B4-BE49-F238E27FC236}">
                  <a16:creationId xmlns:a16="http://schemas.microsoft.com/office/drawing/2014/main" id="{E3415853-33A3-79C6-FCF1-F8AC04B5A94D}"/>
                </a:ext>
              </a:extLst>
            </p:cNvPr>
            <p:cNvSpPr/>
            <p:nvPr/>
          </p:nvSpPr>
          <p:spPr>
            <a:xfrm>
              <a:off x="2158250" y="3068950"/>
              <a:ext cx="272875" cy="489650"/>
            </a:xfrm>
            <a:custGeom>
              <a:avLst/>
              <a:gdLst/>
              <a:ahLst/>
              <a:cxnLst/>
              <a:rect l="l" t="t" r="r" b="b"/>
              <a:pathLst>
                <a:path w="10915" h="19586" extrusionOk="0">
                  <a:moveTo>
                    <a:pt x="624" y="0"/>
                  </a:moveTo>
                  <a:lnTo>
                    <a:pt x="549" y="19"/>
                  </a:lnTo>
                  <a:lnTo>
                    <a:pt x="484" y="28"/>
                  </a:lnTo>
                  <a:lnTo>
                    <a:pt x="419" y="56"/>
                  </a:lnTo>
                  <a:lnTo>
                    <a:pt x="363" y="84"/>
                  </a:lnTo>
                  <a:lnTo>
                    <a:pt x="308" y="121"/>
                  </a:lnTo>
                  <a:lnTo>
                    <a:pt x="252" y="158"/>
                  </a:lnTo>
                  <a:lnTo>
                    <a:pt x="205" y="205"/>
                  </a:lnTo>
                  <a:lnTo>
                    <a:pt x="159" y="251"/>
                  </a:lnTo>
                  <a:lnTo>
                    <a:pt x="121" y="307"/>
                  </a:lnTo>
                  <a:lnTo>
                    <a:pt x="84" y="363"/>
                  </a:lnTo>
                  <a:lnTo>
                    <a:pt x="56" y="419"/>
                  </a:lnTo>
                  <a:lnTo>
                    <a:pt x="38" y="484"/>
                  </a:lnTo>
                  <a:lnTo>
                    <a:pt x="19" y="549"/>
                  </a:lnTo>
                  <a:lnTo>
                    <a:pt x="10" y="624"/>
                  </a:lnTo>
                  <a:lnTo>
                    <a:pt x="1" y="689"/>
                  </a:lnTo>
                  <a:lnTo>
                    <a:pt x="1" y="18897"/>
                  </a:lnTo>
                  <a:lnTo>
                    <a:pt x="10" y="18971"/>
                  </a:lnTo>
                  <a:lnTo>
                    <a:pt x="19" y="19036"/>
                  </a:lnTo>
                  <a:lnTo>
                    <a:pt x="38" y="19102"/>
                  </a:lnTo>
                  <a:lnTo>
                    <a:pt x="56" y="19167"/>
                  </a:lnTo>
                  <a:lnTo>
                    <a:pt x="84" y="19232"/>
                  </a:lnTo>
                  <a:lnTo>
                    <a:pt x="121" y="19288"/>
                  </a:lnTo>
                  <a:lnTo>
                    <a:pt x="159" y="19334"/>
                  </a:lnTo>
                  <a:lnTo>
                    <a:pt x="205" y="19390"/>
                  </a:lnTo>
                  <a:lnTo>
                    <a:pt x="252" y="19427"/>
                  </a:lnTo>
                  <a:lnTo>
                    <a:pt x="308" y="19474"/>
                  </a:lnTo>
                  <a:lnTo>
                    <a:pt x="363" y="19502"/>
                  </a:lnTo>
                  <a:lnTo>
                    <a:pt x="419" y="19530"/>
                  </a:lnTo>
                  <a:lnTo>
                    <a:pt x="484" y="19557"/>
                  </a:lnTo>
                  <a:lnTo>
                    <a:pt x="549" y="19576"/>
                  </a:lnTo>
                  <a:lnTo>
                    <a:pt x="624" y="19585"/>
                  </a:lnTo>
                  <a:lnTo>
                    <a:pt x="10300" y="19585"/>
                  </a:lnTo>
                  <a:lnTo>
                    <a:pt x="10365" y="19576"/>
                  </a:lnTo>
                  <a:lnTo>
                    <a:pt x="10431" y="19557"/>
                  </a:lnTo>
                  <a:lnTo>
                    <a:pt x="10496" y="19530"/>
                  </a:lnTo>
                  <a:lnTo>
                    <a:pt x="10551" y="19502"/>
                  </a:lnTo>
                  <a:lnTo>
                    <a:pt x="10617" y="19474"/>
                  </a:lnTo>
                  <a:lnTo>
                    <a:pt x="10663" y="19427"/>
                  </a:lnTo>
                  <a:lnTo>
                    <a:pt x="10719" y="19390"/>
                  </a:lnTo>
                  <a:lnTo>
                    <a:pt x="10756" y="19334"/>
                  </a:lnTo>
                  <a:lnTo>
                    <a:pt x="10803" y="19288"/>
                  </a:lnTo>
                  <a:lnTo>
                    <a:pt x="10831" y="19232"/>
                  </a:lnTo>
                  <a:lnTo>
                    <a:pt x="10858" y="19167"/>
                  </a:lnTo>
                  <a:lnTo>
                    <a:pt x="10886" y="19102"/>
                  </a:lnTo>
                  <a:lnTo>
                    <a:pt x="10905" y="19036"/>
                  </a:lnTo>
                  <a:lnTo>
                    <a:pt x="10914" y="18971"/>
                  </a:lnTo>
                  <a:lnTo>
                    <a:pt x="10914" y="18897"/>
                  </a:lnTo>
                  <a:lnTo>
                    <a:pt x="10914" y="689"/>
                  </a:lnTo>
                  <a:lnTo>
                    <a:pt x="10914" y="624"/>
                  </a:lnTo>
                  <a:lnTo>
                    <a:pt x="10905" y="549"/>
                  </a:lnTo>
                  <a:lnTo>
                    <a:pt x="10886" y="484"/>
                  </a:lnTo>
                  <a:lnTo>
                    <a:pt x="10858" y="419"/>
                  </a:lnTo>
                  <a:lnTo>
                    <a:pt x="10831" y="363"/>
                  </a:lnTo>
                  <a:lnTo>
                    <a:pt x="10803" y="307"/>
                  </a:lnTo>
                  <a:lnTo>
                    <a:pt x="10756" y="251"/>
                  </a:lnTo>
                  <a:lnTo>
                    <a:pt x="10719" y="205"/>
                  </a:lnTo>
                  <a:lnTo>
                    <a:pt x="10663" y="158"/>
                  </a:lnTo>
                  <a:lnTo>
                    <a:pt x="10617" y="121"/>
                  </a:lnTo>
                  <a:lnTo>
                    <a:pt x="10551" y="84"/>
                  </a:lnTo>
                  <a:lnTo>
                    <a:pt x="10496" y="56"/>
                  </a:lnTo>
                  <a:lnTo>
                    <a:pt x="10431" y="28"/>
                  </a:lnTo>
                  <a:lnTo>
                    <a:pt x="10365" y="19"/>
                  </a:lnTo>
                  <a:lnTo>
                    <a:pt x="10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10;p32">
              <a:extLst>
                <a:ext uri="{FF2B5EF4-FFF2-40B4-BE49-F238E27FC236}">
                  <a16:creationId xmlns:a16="http://schemas.microsoft.com/office/drawing/2014/main" id="{0D1F20D6-BF58-835A-7EAC-9E46414DDE20}"/>
                </a:ext>
              </a:extLst>
            </p:cNvPr>
            <p:cNvSpPr/>
            <p:nvPr/>
          </p:nvSpPr>
          <p:spPr>
            <a:xfrm>
              <a:off x="2187100" y="3101275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lnTo>
                    <a:pt x="800" y="10"/>
                  </a:lnTo>
                  <a:lnTo>
                    <a:pt x="717" y="19"/>
                  </a:lnTo>
                  <a:lnTo>
                    <a:pt x="633" y="38"/>
                  </a:lnTo>
                  <a:lnTo>
                    <a:pt x="549" y="75"/>
                  </a:lnTo>
                  <a:lnTo>
                    <a:pt x="465" y="112"/>
                  </a:lnTo>
                  <a:lnTo>
                    <a:pt x="400" y="149"/>
                  </a:lnTo>
                  <a:lnTo>
                    <a:pt x="326" y="205"/>
                  </a:lnTo>
                  <a:lnTo>
                    <a:pt x="261" y="261"/>
                  </a:lnTo>
                  <a:lnTo>
                    <a:pt x="205" y="326"/>
                  </a:lnTo>
                  <a:lnTo>
                    <a:pt x="158" y="391"/>
                  </a:lnTo>
                  <a:lnTo>
                    <a:pt x="112" y="466"/>
                  </a:lnTo>
                  <a:lnTo>
                    <a:pt x="75" y="549"/>
                  </a:lnTo>
                  <a:lnTo>
                    <a:pt x="47" y="624"/>
                  </a:lnTo>
                  <a:lnTo>
                    <a:pt x="19" y="717"/>
                  </a:lnTo>
                  <a:lnTo>
                    <a:pt x="10" y="801"/>
                  </a:lnTo>
                  <a:lnTo>
                    <a:pt x="0" y="894"/>
                  </a:lnTo>
                  <a:lnTo>
                    <a:pt x="10" y="987"/>
                  </a:lnTo>
                  <a:lnTo>
                    <a:pt x="19" y="1070"/>
                  </a:lnTo>
                  <a:lnTo>
                    <a:pt x="47" y="1154"/>
                  </a:lnTo>
                  <a:lnTo>
                    <a:pt x="75" y="1238"/>
                  </a:lnTo>
                  <a:lnTo>
                    <a:pt x="112" y="1322"/>
                  </a:lnTo>
                  <a:lnTo>
                    <a:pt x="158" y="1396"/>
                  </a:lnTo>
                  <a:lnTo>
                    <a:pt x="205" y="1461"/>
                  </a:lnTo>
                  <a:lnTo>
                    <a:pt x="261" y="1526"/>
                  </a:lnTo>
                  <a:lnTo>
                    <a:pt x="326" y="1582"/>
                  </a:lnTo>
                  <a:lnTo>
                    <a:pt x="400" y="1629"/>
                  </a:lnTo>
                  <a:lnTo>
                    <a:pt x="465" y="1675"/>
                  </a:lnTo>
                  <a:lnTo>
                    <a:pt x="549" y="1712"/>
                  </a:lnTo>
                  <a:lnTo>
                    <a:pt x="633" y="1750"/>
                  </a:lnTo>
                  <a:lnTo>
                    <a:pt x="717" y="1768"/>
                  </a:lnTo>
                  <a:lnTo>
                    <a:pt x="800" y="1778"/>
                  </a:lnTo>
                  <a:lnTo>
                    <a:pt x="893" y="1787"/>
                  </a:lnTo>
                  <a:lnTo>
                    <a:pt x="986" y="1778"/>
                  </a:lnTo>
                  <a:lnTo>
                    <a:pt x="1070" y="1768"/>
                  </a:lnTo>
                  <a:lnTo>
                    <a:pt x="1163" y="1750"/>
                  </a:lnTo>
                  <a:lnTo>
                    <a:pt x="1238" y="1712"/>
                  </a:lnTo>
                  <a:lnTo>
                    <a:pt x="1321" y="1675"/>
                  </a:lnTo>
                  <a:lnTo>
                    <a:pt x="1396" y="1629"/>
                  </a:lnTo>
                  <a:lnTo>
                    <a:pt x="1461" y="1582"/>
                  </a:lnTo>
                  <a:lnTo>
                    <a:pt x="1526" y="1526"/>
                  </a:lnTo>
                  <a:lnTo>
                    <a:pt x="1582" y="1461"/>
                  </a:lnTo>
                  <a:lnTo>
                    <a:pt x="1638" y="1396"/>
                  </a:lnTo>
                  <a:lnTo>
                    <a:pt x="1675" y="1322"/>
                  </a:lnTo>
                  <a:lnTo>
                    <a:pt x="1712" y="1238"/>
                  </a:lnTo>
                  <a:lnTo>
                    <a:pt x="1749" y="1154"/>
                  </a:lnTo>
                  <a:lnTo>
                    <a:pt x="1768" y="1070"/>
                  </a:lnTo>
                  <a:lnTo>
                    <a:pt x="1787" y="987"/>
                  </a:lnTo>
                  <a:lnTo>
                    <a:pt x="1787" y="894"/>
                  </a:lnTo>
                  <a:lnTo>
                    <a:pt x="1787" y="801"/>
                  </a:lnTo>
                  <a:lnTo>
                    <a:pt x="1768" y="717"/>
                  </a:lnTo>
                  <a:lnTo>
                    <a:pt x="1749" y="624"/>
                  </a:lnTo>
                  <a:lnTo>
                    <a:pt x="1712" y="549"/>
                  </a:lnTo>
                  <a:lnTo>
                    <a:pt x="1675" y="466"/>
                  </a:lnTo>
                  <a:lnTo>
                    <a:pt x="1638" y="391"/>
                  </a:lnTo>
                  <a:lnTo>
                    <a:pt x="1582" y="326"/>
                  </a:lnTo>
                  <a:lnTo>
                    <a:pt x="1526" y="261"/>
                  </a:lnTo>
                  <a:lnTo>
                    <a:pt x="1461" y="205"/>
                  </a:lnTo>
                  <a:lnTo>
                    <a:pt x="1396" y="149"/>
                  </a:lnTo>
                  <a:lnTo>
                    <a:pt x="1321" y="112"/>
                  </a:lnTo>
                  <a:lnTo>
                    <a:pt x="1238" y="75"/>
                  </a:lnTo>
                  <a:lnTo>
                    <a:pt x="1163" y="38"/>
                  </a:lnTo>
                  <a:lnTo>
                    <a:pt x="1070" y="19"/>
                  </a:lnTo>
                  <a:lnTo>
                    <a:pt x="986" y="1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11;p32">
              <a:extLst>
                <a:ext uri="{FF2B5EF4-FFF2-40B4-BE49-F238E27FC236}">
                  <a16:creationId xmlns:a16="http://schemas.microsoft.com/office/drawing/2014/main" id="{38B4BF52-E5CB-21D9-322C-C0D877324899}"/>
                </a:ext>
              </a:extLst>
            </p:cNvPr>
            <p:cNvSpPr/>
            <p:nvPr/>
          </p:nvSpPr>
          <p:spPr>
            <a:xfrm>
              <a:off x="2204550" y="3118725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58" y="0"/>
                  </a:moveTo>
                  <a:lnTo>
                    <a:pt x="121" y="10"/>
                  </a:lnTo>
                  <a:lnTo>
                    <a:pt x="84" y="28"/>
                  </a:lnTo>
                  <a:lnTo>
                    <a:pt x="56" y="56"/>
                  </a:lnTo>
                  <a:lnTo>
                    <a:pt x="37" y="84"/>
                  </a:lnTo>
                  <a:lnTo>
                    <a:pt x="19" y="121"/>
                  </a:lnTo>
                  <a:lnTo>
                    <a:pt x="0" y="158"/>
                  </a:lnTo>
                  <a:lnTo>
                    <a:pt x="0" y="196"/>
                  </a:lnTo>
                  <a:lnTo>
                    <a:pt x="0" y="233"/>
                  </a:lnTo>
                  <a:lnTo>
                    <a:pt x="19" y="270"/>
                  </a:lnTo>
                  <a:lnTo>
                    <a:pt x="37" y="307"/>
                  </a:lnTo>
                  <a:lnTo>
                    <a:pt x="56" y="335"/>
                  </a:lnTo>
                  <a:lnTo>
                    <a:pt x="84" y="363"/>
                  </a:lnTo>
                  <a:lnTo>
                    <a:pt x="121" y="372"/>
                  </a:lnTo>
                  <a:lnTo>
                    <a:pt x="158" y="391"/>
                  </a:lnTo>
                  <a:lnTo>
                    <a:pt x="233" y="391"/>
                  </a:lnTo>
                  <a:lnTo>
                    <a:pt x="270" y="372"/>
                  </a:lnTo>
                  <a:lnTo>
                    <a:pt x="307" y="363"/>
                  </a:lnTo>
                  <a:lnTo>
                    <a:pt x="335" y="335"/>
                  </a:lnTo>
                  <a:lnTo>
                    <a:pt x="363" y="307"/>
                  </a:lnTo>
                  <a:lnTo>
                    <a:pt x="382" y="270"/>
                  </a:lnTo>
                  <a:lnTo>
                    <a:pt x="391" y="233"/>
                  </a:lnTo>
                  <a:lnTo>
                    <a:pt x="391" y="196"/>
                  </a:lnTo>
                  <a:lnTo>
                    <a:pt x="391" y="158"/>
                  </a:lnTo>
                  <a:lnTo>
                    <a:pt x="382" y="121"/>
                  </a:lnTo>
                  <a:lnTo>
                    <a:pt x="363" y="84"/>
                  </a:lnTo>
                  <a:lnTo>
                    <a:pt x="335" y="56"/>
                  </a:lnTo>
                  <a:lnTo>
                    <a:pt x="307" y="28"/>
                  </a:lnTo>
                  <a:lnTo>
                    <a:pt x="270" y="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12;p32">
              <a:extLst>
                <a:ext uri="{FF2B5EF4-FFF2-40B4-BE49-F238E27FC236}">
                  <a16:creationId xmlns:a16="http://schemas.microsoft.com/office/drawing/2014/main" id="{7D9E2815-DC50-5106-B737-071687E18336}"/>
                </a:ext>
              </a:extLst>
            </p:cNvPr>
            <p:cNvSpPr/>
            <p:nvPr/>
          </p:nvSpPr>
          <p:spPr>
            <a:xfrm>
              <a:off x="1998225" y="3202925"/>
              <a:ext cx="352650" cy="373350"/>
            </a:xfrm>
            <a:custGeom>
              <a:avLst/>
              <a:gdLst/>
              <a:ahLst/>
              <a:cxnLst/>
              <a:rect l="l" t="t" r="r" b="b"/>
              <a:pathLst>
                <a:path w="14106" h="14934" extrusionOk="0">
                  <a:moveTo>
                    <a:pt x="9705" y="0"/>
                  </a:moveTo>
                  <a:lnTo>
                    <a:pt x="9500" y="10"/>
                  </a:lnTo>
                  <a:lnTo>
                    <a:pt x="9286" y="38"/>
                  </a:lnTo>
                  <a:lnTo>
                    <a:pt x="9081" y="65"/>
                  </a:lnTo>
                  <a:lnTo>
                    <a:pt x="8867" y="112"/>
                  </a:lnTo>
                  <a:lnTo>
                    <a:pt x="8662" y="159"/>
                  </a:lnTo>
                  <a:lnTo>
                    <a:pt x="8448" y="224"/>
                  </a:lnTo>
                  <a:lnTo>
                    <a:pt x="8244" y="298"/>
                  </a:lnTo>
                  <a:lnTo>
                    <a:pt x="8039" y="372"/>
                  </a:lnTo>
                  <a:lnTo>
                    <a:pt x="7825" y="456"/>
                  </a:lnTo>
                  <a:lnTo>
                    <a:pt x="7406" y="642"/>
                  </a:lnTo>
                  <a:lnTo>
                    <a:pt x="6997" y="847"/>
                  </a:lnTo>
                  <a:lnTo>
                    <a:pt x="6578" y="1052"/>
                  </a:lnTo>
                  <a:lnTo>
                    <a:pt x="6402" y="1154"/>
                  </a:lnTo>
                  <a:lnTo>
                    <a:pt x="6215" y="1256"/>
                  </a:lnTo>
                  <a:lnTo>
                    <a:pt x="6029" y="1377"/>
                  </a:lnTo>
                  <a:lnTo>
                    <a:pt x="5834" y="1508"/>
                  </a:lnTo>
                  <a:lnTo>
                    <a:pt x="5425" y="1796"/>
                  </a:lnTo>
                  <a:lnTo>
                    <a:pt x="5006" y="2112"/>
                  </a:lnTo>
                  <a:lnTo>
                    <a:pt x="4587" y="2447"/>
                  </a:lnTo>
                  <a:lnTo>
                    <a:pt x="4169" y="2801"/>
                  </a:lnTo>
                  <a:lnTo>
                    <a:pt x="3759" y="3154"/>
                  </a:lnTo>
                  <a:lnTo>
                    <a:pt x="3359" y="3508"/>
                  </a:lnTo>
                  <a:lnTo>
                    <a:pt x="2633" y="4178"/>
                  </a:lnTo>
                  <a:lnTo>
                    <a:pt x="2047" y="4727"/>
                  </a:lnTo>
                  <a:lnTo>
                    <a:pt x="1656" y="5108"/>
                  </a:lnTo>
                  <a:lnTo>
                    <a:pt x="1517" y="5248"/>
                  </a:lnTo>
                  <a:lnTo>
                    <a:pt x="1331" y="5518"/>
                  </a:lnTo>
                  <a:lnTo>
                    <a:pt x="1163" y="5806"/>
                  </a:lnTo>
                  <a:lnTo>
                    <a:pt x="996" y="6095"/>
                  </a:lnTo>
                  <a:lnTo>
                    <a:pt x="847" y="6402"/>
                  </a:lnTo>
                  <a:lnTo>
                    <a:pt x="707" y="6709"/>
                  </a:lnTo>
                  <a:lnTo>
                    <a:pt x="577" y="7034"/>
                  </a:lnTo>
                  <a:lnTo>
                    <a:pt x="465" y="7360"/>
                  </a:lnTo>
                  <a:lnTo>
                    <a:pt x="363" y="7695"/>
                  </a:lnTo>
                  <a:lnTo>
                    <a:pt x="270" y="8039"/>
                  </a:lnTo>
                  <a:lnTo>
                    <a:pt x="196" y="8374"/>
                  </a:lnTo>
                  <a:lnTo>
                    <a:pt x="131" y="8728"/>
                  </a:lnTo>
                  <a:lnTo>
                    <a:pt x="75" y="9072"/>
                  </a:lnTo>
                  <a:lnTo>
                    <a:pt x="37" y="9416"/>
                  </a:lnTo>
                  <a:lnTo>
                    <a:pt x="10" y="9760"/>
                  </a:lnTo>
                  <a:lnTo>
                    <a:pt x="0" y="10114"/>
                  </a:lnTo>
                  <a:lnTo>
                    <a:pt x="0" y="10449"/>
                  </a:lnTo>
                  <a:lnTo>
                    <a:pt x="10" y="10793"/>
                  </a:lnTo>
                  <a:lnTo>
                    <a:pt x="37" y="11119"/>
                  </a:lnTo>
                  <a:lnTo>
                    <a:pt x="84" y="11444"/>
                  </a:lnTo>
                  <a:lnTo>
                    <a:pt x="140" y="11770"/>
                  </a:lnTo>
                  <a:lnTo>
                    <a:pt x="214" y="12077"/>
                  </a:lnTo>
                  <a:lnTo>
                    <a:pt x="298" y="12375"/>
                  </a:lnTo>
                  <a:lnTo>
                    <a:pt x="400" y="12663"/>
                  </a:lnTo>
                  <a:lnTo>
                    <a:pt x="521" y="12942"/>
                  </a:lnTo>
                  <a:lnTo>
                    <a:pt x="652" y="13203"/>
                  </a:lnTo>
                  <a:lnTo>
                    <a:pt x="800" y="13454"/>
                  </a:lnTo>
                  <a:lnTo>
                    <a:pt x="959" y="13696"/>
                  </a:lnTo>
                  <a:lnTo>
                    <a:pt x="1052" y="13808"/>
                  </a:lnTo>
                  <a:lnTo>
                    <a:pt x="1145" y="13910"/>
                  </a:lnTo>
                  <a:lnTo>
                    <a:pt x="1238" y="14012"/>
                  </a:lnTo>
                  <a:lnTo>
                    <a:pt x="1340" y="14115"/>
                  </a:lnTo>
                  <a:lnTo>
                    <a:pt x="1442" y="14208"/>
                  </a:lnTo>
                  <a:lnTo>
                    <a:pt x="1545" y="14292"/>
                  </a:lnTo>
                  <a:lnTo>
                    <a:pt x="1666" y="14375"/>
                  </a:lnTo>
                  <a:lnTo>
                    <a:pt x="1777" y="14459"/>
                  </a:lnTo>
                  <a:lnTo>
                    <a:pt x="1898" y="14533"/>
                  </a:lnTo>
                  <a:lnTo>
                    <a:pt x="2019" y="14599"/>
                  </a:lnTo>
                  <a:lnTo>
                    <a:pt x="2270" y="14720"/>
                  </a:lnTo>
                  <a:lnTo>
                    <a:pt x="2512" y="14813"/>
                  </a:lnTo>
                  <a:lnTo>
                    <a:pt x="2754" y="14878"/>
                  </a:lnTo>
                  <a:lnTo>
                    <a:pt x="2978" y="14915"/>
                  </a:lnTo>
                  <a:lnTo>
                    <a:pt x="3201" y="14934"/>
                  </a:lnTo>
                  <a:lnTo>
                    <a:pt x="3424" y="14934"/>
                  </a:lnTo>
                  <a:lnTo>
                    <a:pt x="3638" y="14915"/>
                  </a:lnTo>
                  <a:lnTo>
                    <a:pt x="3843" y="14878"/>
                  </a:lnTo>
                  <a:lnTo>
                    <a:pt x="4038" y="14822"/>
                  </a:lnTo>
                  <a:lnTo>
                    <a:pt x="4234" y="14757"/>
                  </a:lnTo>
                  <a:lnTo>
                    <a:pt x="4420" y="14673"/>
                  </a:lnTo>
                  <a:lnTo>
                    <a:pt x="4606" y="14580"/>
                  </a:lnTo>
                  <a:lnTo>
                    <a:pt x="4783" y="14468"/>
                  </a:lnTo>
                  <a:lnTo>
                    <a:pt x="4950" y="14357"/>
                  </a:lnTo>
                  <a:lnTo>
                    <a:pt x="5118" y="14236"/>
                  </a:lnTo>
                  <a:lnTo>
                    <a:pt x="5276" y="14105"/>
                  </a:lnTo>
                  <a:lnTo>
                    <a:pt x="5434" y="13975"/>
                  </a:lnTo>
                  <a:lnTo>
                    <a:pt x="5583" y="13836"/>
                  </a:lnTo>
                  <a:lnTo>
                    <a:pt x="5871" y="13556"/>
                  </a:lnTo>
                  <a:lnTo>
                    <a:pt x="6383" y="13026"/>
                  </a:lnTo>
                  <a:lnTo>
                    <a:pt x="6616" y="12794"/>
                  </a:lnTo>
                  <a:lnTo>
                    <a:pt x="6727" y="12691"/>
                  </a:lnTo>
                  <a:lnTo>
                    <a:pt x="6830" y="12598"/>
                  </a:lnTo>
                  <a:lnTo>
                    <a:pt x="6932" y="12524"/>
                  </a:lnTo>
                  <a:lnTo>
                    <a:pt x="7034" y="12459"/>
                  </a:lnTo>
                  <a:lnTo>
                    <a:pt x="7127" y="12403"/>
                  </a:lnTo>
                  <a:lnTo>
                    <a:pt x="7220" y="12375"/>
                  </a:lnTo>
                  <a:lnTo>
                    <a:pt x="7620" y="12273"/>
                  </a:lnTo>
                  <a:lnTo>
                    <a:pt x="8086" y="12161"/>
                  </a:lnTo>
                  <a:lnTo>
                    <a:pt x="8607" y="12059"/>
                  </a:lnTo>
                  <a:lnTo>
                    <a:pt x="8876" y="12021"/>
                  </a:lnTo>
                  <a:lnTo>
                    <a:pt x="9146" y="11984"/>
                  </a:lnTo>
                  <a:lnTo>
                    <a:pt x="9416" y="11956"/>
                  </a:lnTo>
                  <a:lnTo>
                    <a:pt x="9686" y="11938"/>
                  </a:lnTo>
                  <a:lnTo>
                    <a:pt x="9946" y="11928"/>
                  </a:lnTo>
                  <a:lnTo>
                    <a:pt x="10198" y="11938"/>
                  </a:lnTo>
                  <a:lnTo>
                    <a:pt x="10430" y="11956"/>
                  </a:lnTo>
                  <a:lnTo>
                    <a:pt x="10654" y="11993"/>
                  </a:lnTo>
                  <a:lnTo>
                    <a:pt x="10756" y="12012"/>
                  </a:lnTo>
                  <a:lnTo>
                    <a:pt x="10849" y="12049"/>
                  </a:lnTo>
                  <a:lnTo>
                    <a:pt x="10942" y="12077"/>
                  </a:lnTo>
                  <a:lnTo>
                    <a:pt x="11026" y="12124"/>
                  </a:lnTo>
                  <a:lnTo>
                    <a:pt x="11137" y="12170"/>
                  </a:lnTo>
                  <a:lnTo>
                    <a:pt x="11240" y="12207"/>
                  </a:lnTo>
                  <a:lnTo>
                    <a:pt x="11342" y="12245"/>
                  </a:lnTo>
                  <a:lnTo>
                    <a:pt x="11435" y="12273"/>
                  </a:lnTo>
                  <a:lnTo>
                    <a:pt x="11537" y="12291"/>
                  </a:lnTo>
                  <a:lnTo>
                    <a:pt x="11640" y="12310"/>
                  </a:lnTo>
                  <a:lnTo>
                    <a:pt x="11919" y="12310"/>
                  </a:lnTo>
                  <a:lnTo>
                    <a:pt x="12003" y="12300"/>
                  </a:lnTo>
                  <a:lnTo>
                    <a:pt x="12086" y="12282"/>
                  </a:lnTo>
                  <a:lnTo>
                    <a:pt x="12170" y="12263"/>
                  </a:lnTo>
                  <a:lnTo>
                    <a:pt x="12319" y="12207"/>
                  </a:lnTo>
                  <a:lnTo>
                    <a:pt x="12459" y="12133"/>
                  </a:lnTo>
                  <a:lnTo>
                    <a:pt x="12579" y="12049"/>
                  </a:lnTo>
                  <a:lnTo>
                    <a:pt x="12673" y="11947"/>
                  </a:lnTo>
                  <a:lnTo>
                    <a:pt x="12719" y="11900"/>
                  </a:lnTo>
                  <a:lnTo>
                    <a:pt x="12756" y="11845"/>
                  </a:lnTo>
                  <a:lnTo>
                    <a:pt x="12784" y="11789"/>
                  </a:lnTo>
                  <a:lnTo>
                    <a:pt x="12812" y="11733"/>
                  </a:lnTo>
                  <a:lnTo>
                    <a:pt x="12821" y="11677"/>
                  </a:lnTo>
                  <a:lnTo>
                    <a:pt x="12840" y="11612"/>
                  </a:lnTo>
                  <a:lnTo>
                    <a:pt x="12840" y="11556"/>
                  </a:lnTo>
                  <a:lnTo>
                    <a:pt x="12840" y="11500"/>
                  </a:lnTo>
                  <a:lnTo>
                    <a:pt x="12831" y="11435"/>
                  </a:lnTo>
                  <a:lnTo>
                    <a:pt x="12812" y="11379"/>
                  </a:lnTo>
                  <a:lnTo>
                    <a:pt x="12784" y="11323"/>
                  </a:lnTo>
                  <a:lnTo>
                    <a:pt x="12747" y="11258"/>
                  </a:lnTo>
                  <a:lnTo>
                    <a:pt x="12598" y="11044"/>
                  </a:lnTo>
                  <a:lnTo>
                    <a:pt x="12440" y="10849"/>
                  </a:lnTo>
                  <a:lnTo>
                    <a:pt x="12356" y="10765"/>
                  </a:lnTo>
                  <a:lnTo>
                    <a:pt x="12263" y="10682"/>
                  </a:lnTo>
                  <a:lnTo>
                    <a:pt x="12179" y="10598"/>
                  </a:lnTo>
                  <a:lnTo>
                    <a:pt x="12086" y="10523"/>
                  </a:lnTo>
                  <a:lnTo>
                    <a:pt x="11984" y="10458"/>
                  </a:lnTo>
                  <a:lnTo>
                    <a:pt x="11882" y="10393"/>
                  </a:lnTo>
                  <a:lnTo>
                    <a:pt x="11770" y="10337"/>
                  </a:lnTo>
                  <a:lnTo>
                    <a:pt x="11658" y="10281"/>
                  </a:lnTo>
                  <a:lnTo>
                    <a:pt x="11537" y="10235"/>
                  </a:lnTo>
                  <a:lnTo>
                    <a:pt x="11407" y="10188"/>
                  </a:lnTo>
                  <a:lnTo>
                    <a:pt x="11277" y="10151"/>
                  </a:lnTo>
                  <a:lnTo>
                    <a:pt x="11128" y="10114"/>
                  </a:lnTo>
                  <a:lnTo>
                    <a:pt x="10905" y="10067"/>
                  </a:lnTo>
                  <a:lnTo>
                    <a:pt x="10681" y="10030"/>
                  </a:lnTo>
                  <a:lnTo>
                    <a:pt x="10216" y="9965"/>
                  </a:lnTo>
                  <a:lnTo>
                    <a:pt x="9760" y="9919"/>
                  </a:lnTo>
                  <a:lnTo>
                    <a:pt x="9342" y="9881"/>
                  </a:lnTo>
                  <a:lnTo>
                    <a:pt x="8979" y="9853"/>
                  </a:lnTo>
                  <a:lnTo>
                    <a:pt x="8690" y="9844"/>
                  </a:lnTo>
                  <a:lnTo>
                    <a:pt x="8430" y="9835"/>
                  </a:lnTo>
                  <a:lnTo>
                    <a:pt x="8514" y="9788"/>
                  </a:lnTo>
                  <a:lnTo>
                    <a:pt x="8746" y="9677"/>
                  </a:lnTo>
                  <a:lnTo>
                    <a:pt x="9081" y="9518"/>
                  </a:lnTo>
                  <a:lnTo>
                    <a:pt x="9277" y="9435"/>
                  </a:lnTo>
                  <a:lnTo>
                    <a:pt x="9491" y="9351"/>
                  </a:lnTo>
                  <a:lnTo>
                    <a:pt x="9723" y="9277"/>
                  </a:lnTo>
                  <a:lnTo>
                    <a:pt x="9956" y="9202"/>
                  </a:lnTo>
                  <a:lnTo>
                    <a:pt x="10188" y="9128"/>
                  </a:lnTo>
                  <a:lnTo>
                    <a:pt x="10421" y="9081"/>
                  </a:lnTo>
                  <a:lnTo>
                    <a:pt x="10654" y="9044"/>
                  </a:lnTo>
                  <a:lnTo>
                    <a:pt x="10877" y="9025"/>
                  </a:lnTo>
                  <a:lnTo>
                    <a:pt x="10979" y="9025"/>
                  </a:lnTo>
                  <a:lnTo>
                    <a:pt x="11082" y="9035"/>
                  </a:lnTo>
                  <a:lnTo>
                    <a:pt x="11175" y="9044"/>
                  </a:lnTo>
                  <a:lnTo>
                    <a:pt x="11268" y="9072"/>
                  </a:lnTo>
                  <a:lnTo>
                    <a:pt x="11640" y="9165"/>
                  </a:lnTo>
                  <a:lnTo>
                    <a:pt x="11882" y="9221"/>
                  </a:lnTo>
                  <a:lnTo>
                    <a:pt x="12142" y="9277"/>
                  </a:lnTo>
                  <a:lnTo>
                    <a:pt x="12403" y="9314"/>
                  </a:lnTo>
                  <a:lnTo>
                    <a:pt x="12673" y="9351"/>
                  </a:lnTo>
                  <a:lnTo>
                    <a:pt x="12924" y="9360"/>
                  </a:lnTo>
                  <a:lnTo>
                    <a:pt x="13045" y="9360"/>
                  </a:lnTo>
                  <a:lnTo>
                    <a:pt x="13156" y="9351"/>
                  </a:lnTo>
                  <a:lnTo>
                    <a:pt x="13305" y="9332"/>
                  </a:lnTo>
                  <a:lnTo>
                    <a:pt x="13435" y="9295"/>
                  </a:lnTo>
                  <a:lnTo>
                    <a:pt x="13556" y="9258"/>
                  </a:lnTo>
                  <a:lnTo>
                    <a:pt x="13659" y="9202"/>
                  </a:lnTo>
                  <a:lnTo>
                    <a:pt x="13752" y="9137"/>
                  </a:lnTo>
                  <a:lnTo>
                    <a:pt x="13836" y="9072"/>
                  </a:lnTo>
                  <a:lnTo>
                    <a:pt x="13910" y="8997"/>
                  </a:lnTo>
                  <a:lnTo>
                    <a:pt x="13966" y="8914"/>
                  </a:lnTo>
                  <a:lnTo>
                    <a:pt x="14012" y="8830"/>
                  </a:lnTo>
                  <a:lnTo>
                    <a:pt x="14050" y="8746"/>
                  </a:lnTo>
                  <a:lnTo>
                    <a:pt x="14077" y="8653"/>
                  </a:lnTo>
                  <a:lnTo>
                    <a:pt x="14096" y="8560"/>
                  </a:lnTo>
                  <a:lnTo>
                    <a:pt x="14105" y="8476"/>
                  </a:lnTo>
                  <a:lnTo>
                    <a:pt x="14096" y="8383"/>
                  </a:lnTo>
                  <a:lnTo>
                    <a:pt x="14087" y="8290"/>
                  </a:lnTo>
                  <a:lnTo>
                    <a:pt x="14068" y="8207"/>
                  </a:lnTo>
                  <a:lnTo>
                    <a:pt x="14031" y="8123"/>
                  </a:lnTo>
                  <a:lnTo>
                    <a:pt x="13966" y="8030"/>
                  </a:lnTo>
                  <a:lnTo>
                    <a:pt x="13882" y="7927"/>
                  </a:lnTo>
                  <a:lnTo>
                    <a:pt x="13780" y="7816"/>
                  </a:lnTo>
                  <a:lnTo>
                    <a:pt x="13649" y="7713"/>
                  </a:lnTo>
                  <a:lnTo>
                    <a:pt x="13501" y="7602"/>
                  </a:lnTo>
                  <a:lnTo>
                    <a:pt x="13324" y="7490"/>
                  </a:lnTo>
                  <a:lnTo>
                    <a:pt x="13138" y="7388"/>
                  </a:lnTo>
                  <a:lnTo>
                    <a:pt x="12933" y="7295"/>
                  </a:lnTo>
                  <a:lnTo>
                    <a:pt x="12700" y="7202"/>
                  </a:lnTo>
                  <a:lnTo>
                    <a:pt x="12459" y="7118"/>
                  </a:lnTo>
                  <a:lnTo>
                    <a:pt x="12198" y="7044"/>
                  </a:lnTo>
                  <a:lnTo>
                    <a:pt x="11919" y="6988"/>
                  </a:lnTo>
                  <a:lnTo>
                    <a:pt x="11621" y="6941"/>
                  </a:lnTo>
                  <a:lnTo>
                    <a:pt x="11314" y="6913"/>
                  </a:lnTo>
                  <a:lnTo>
                    <a:pt x="10998" y="6904"/>
                  </a:lnTo>
                  <a:lnTo>
                    <a:pt x="10356" y="6913"/>
                  </a:lnTo>
                  <a:lnTo>
                    <a:pt x="9751" y="6923"/>
                  </a:lnTo>
                  <a:lnTo>
                    <a:pt x="9202" y="6951"/>
                  </a:lnTo>
                  <a:lnTo>
                    <a:pt x="8718" y="6969"/>
                  </a:lnTo>
                  <a:lnTo>
                    <a:pt x="8020" y="7016"/>
                  </a:lnTo>
                  <a:lnTo>
                    <a:pt x="7760" y="7034"/>
                  </a:lnTo>
                  <a:lnTo>
                    <a:pt x="7760" y="7034"/>
                  </a:lnTo>
                  <a:lnTo>
                    <a:pt x="8058" y="6885"/>
                  </a:lnTo>
                  <a:lnTo>
                    <a:pt x="8393" y="6737"/>
                  </a:lnTo>
                  <a:lnTo>
                    <a:pt x="8802" y="6550"/>
                  </a:lnTo>
                  <a:lnTo>
                    <a:pt x="9277" y="6346"/>
                  </a:lnTo>
                  <a:lnTo>
                    <a:pt x="9770" y="6150"/>
                  </a:lnTo>
                  <a:lnTo>
                    <a:pt x="10263" y="5964"/>
                  </a:lnTo>
                  <a:lnTo>
                    <a:pt x="10495" y="5890"/>
                  </a:lnTo>
                  <a:lnTo>
                    <a:pt x="10728" y="5825"/>
                  </a:lnTo>
                  <a:lnTo>
                    <a:pt x="10858" y="5797"/>
                  </a:lnTo>
                  <a:lnTo>
                    <a:pt x="10998" y="5769"/>
                  </a:lnTo>
                  <a:lnTo>
                    <a:pt x="11286" y="5732"/>
                  </a:lnTo>
                  <a:lnTo>
                    <a:pt x="11584" y="5713"/>
                  </a:lnTo>
                  <a:lnTo>
                    <a:pt x="11891" y="5704"/>
                  </a:lnTo>
                  <a:lnTo>
                    <a:pt x="12524" y="5685"/>
                  </a:lnTo>
                  <a:lnTo>
                    <a:pt x="12840" y="5667"/>
                  </a:lnTo>
                  <a:lnTo>
                    <a:pt x="13156" y="5639"/>
                  </a:lnTo>
                  <a:lnTo>
                    <a:pt x="13287" y="5611"/>
                  </a:lnTo>
                  <a:lnTo>
                    <a:pt x="13398" y="5555"/>
                  </a:lnTo>
                  <a:lnTo>
                    <a:pt x="13510" y="5499"/>
                  </a:lnTo>
                  <a:lnTo>
                    <a:pt x="13612" y="5415"/>
                  </a:lnTo>
                  <a:lnTo>
                    <a:pt x="13696" y="5322"/>
                  </a:lnTo>
                  <a:lnTo>
                    <a:pt x="13761" y="5220"/>
                  </a:lnTo>
                  <a:lnTo>
                    <a:pt x="13817" y="5108"/>
                  </a:lnTo>
                  <a:lnTo>
                    <a:pt x="13854" y="4987"/>
                  </a:lnTo>
                  <a:lnTo>
                    <a:pt x="13863" y="4866"/>
                  </a:lnTo>
                  <a:lnTo>
                    <a:pt x="13863" y="4736"/>
                  </a:lnTo>
                  <a:lnTo>
                    <a:pt x="13845" y="4606"/>
                  </a:lnTo>
                  <a:lnTo>
                    <a:pt x="13817" y="4541"/>
                  </a:lnTo>
                  <a:lnTo>
                    <a:pt x="13798" y="4485"/>
                  </a:lnTo>
                  <a:lnTo>
                    <a:pt x="13761" y="4420"/>
                  </a:lnTo>
                  <a:lnTo>
                    <a:pt x="13724" y="4355"/>
                  </a:lnTo>
                  <a:lnTo>
                    <a:pt x="13677" y="4290"/>
                  </a:lnTo>
                  <a:lnTo>
                    <a:pt x="13631" y="4234"/>
                  </a:lnTo>
                  <a:lnTo>
                    <a:pt x="13575" y="4178"/>
                  </a:lnTo>
                  <a:lnTo>
                    <a:pt x="13510" y="4122"/>
                  </a:lnTo>
                  <a:lnTo>
                    <a:pt x="13435" y="4066"/>
                  </a:lnTo>
                  <a:lnTo>
                    <a:pt x="13361" y="4010"/>
                  </a:lnTo>
                  <a:lnTo>
                    <a:pt x="13184" y="3917"/>
                  </a:lnTo>
                  <a:lnTo>
                    <a:pt x="12998" y="3834"/>
                  </a:lnTo>
                  <a:lnTo>
                    <a:pt x="12803" y="3750"/>
                  </a:lnTo>
                  <a:lnTo>
                    <a:pt x="12598" y="3685"/>
                  </a:lnTo>
                  <a:lnTo>
                    <a:pt x="12375" y="3629"/>
                  </a:lnTo>
                  <a:lnTo>
                    <a:pt x="12142" y="3582"/>
                  </a:lnTo>
                  <a:lnTo>
                    <a:pt x="11910" y="3545"/>
                  </a:lnTo>
                  <a:lnTo>
                    <a:pt x="11658" y="3527"/>
                  </a:lnTo>
                  <a:lnTo>
                    <a:pt x="11407" y="3508"/>
                  </a:lnTo>
                  <a:lnTo>
                    <a:pt x="11147" y="3508"/>
                  </a:lnTo>
                  <a:lnTo>
                    <a:pt x="10886" y="3517"/>
                  </a:lnTo>
                  <a:lnTo>
                    <a:pt x="10616" y="3536"/>
                  </a:lnTo>
                  <a:lnTo>
                    <a:pt x="10346" y="3564"/>
                  </a:lnTo>
                  <a:lnTo>
                    <a:pt x="10067" y="3610"/>
                  </a:lnTo>
                  <a:lnTo>
                    <a:pt x="9788" y="3657"/>
                  </a:lnTo>
                  <a:lnTo>
                    <a:pt x="9509" y="3722"/>
                  </a:lnTo>
                  <a:lnTo>
                    <a:pt x="7490" y="4252"/>
                  </a:lnTo>
                  <a:lnTo>
                    <a:pt x="6578" y="4485"/>
                  </a:lnTo>
                  <a:lnTo>
                    <a:pt x="6736" y="4299"/>
                  </a:lnTo>
                  <a:lnTo>
                    <a:pt x="6932" y="4085"/>
                  </a:lnTo>
                  <a:lnTo>
                    <a:pt x="7202" y="3824"/>
                  </a:lnTo>
                  <a:lnTo>
                    <a:pt x="7360" y="3675"/>
                  </a:lnTo>
                  <a:lnTo>
                    <a:pt x="7527" y="3517"/>
                  </a:lnTo>
                  <a:lnTo>
                    <a:pt x="7713" y="3359"/>
                  </a:lnTo>
                  <a:lnTo>
                    <a:pt x="7918" y="3201"/>
                  </a:lnTo>
                  <a:lnTo>
                    <a:pt x="8123" y="3043"/>
                  </a:lnTo>
                  <a:lnTo>
                    <a:pt x="8355" y="2885"/>
                  </a:lnTo>
                  <a:lnTo>
                    <a:pt x="8588" y="2726"/>
                  </a:lnTo>
                  <a:lnTo>
                    <a:pt x="8839" y="2578"/>
                  </a:lnTo>
                  <a:lnTo>
                    <a:pt x="9090" y="2447"/>
                  </a:lnTo>
                  <a:lnTo>
                    <a:pt x="9351" y="2336"/>
                  </a:lnTo>
                  <a:lnTo>
                    <a:pt x="9602" y="2233"/>
                  </a:lnTo>
                  <a:lnTo>
                    <a:pt x="9863" y="2140"/>
                  </a:lnTo>
                  <a:lnTo>
                    <a:pt x="10114" y="2066"/>
                  </a:lnTo>
                  <a:lnTo>
                    <a:pt x="10356" y="1991"/>
                  </a:lnTo>
                  <a:lnTo>
                    <a:pt x="10802" y="1870"/>
                  </a:lnTo>
                  <a:lnTo>
                    <a:pt x="11007" y="1805"/>
                  </a:lnTo>
                  <a:lnTo>
                    <a:pt x="11202" y="1740"/>
                  </a:lnTo>
                  <a:lnTo>
                    <a:pt x="11370" y="1666"/>
                  </a:lnTo>
                  <a:lnTo>
                    <a:pt x="11519" y="1591"/>
                  </a:lnTo>
                  <a:lnTo>
                    <a:pt x="11584" y="1545"/>
                  </a:lnTo>
                  <a:lnTo>
                    <a:pt x="11640" y="1498"/>
                  </a:lnTo>
                  <a:lnTo>
                    <a:pt x="11696" y="1452"/>
                  </a:lnTo>
                  <a:lnTo>
                    <a:pt x="11733" y="1396"/>
                  </a:lnTo>
                  <a:lnTo>
                    <a:pt x="11770" y="1340"/>
                  </a:lnTo>
                  <a:lnTo>
                    <a:pt x="11807" y="1284"/>
                  </a:lnTo>
                  <a:lnTo>
                    <a:pt x="11826" y="1219"/>
                  </a:lnTo>
                  <a:lnTo>
                    <a:pt x="11835" y="1154"/>
                  </a:lnTo>
                  <a:lnTo>
                    <a:pt x="11844" y="1080"/>
                  </a:lnTo>
                  <a:lnTo>
                    <a:pt x="11844" y="1014"/>
                  </a:lnTo>
                  <a:lnTo>
                    <a:pt x="11844" y="949"/>
                  </a:lnTo>
                  <a:lnTo>
                    <a:pt x="11835" y="884"/>
                  </a:lnTo>
                  <a:lnTo>
                    <a:pt x="11817" y="828"/>
                  </a:lnTo>
                  <a:lnTo>
                    <a:pt x="11798" y="763"/>
                  </a:lnTo>
                  <a:lnTo>
                    <a:pt x="11742" y="661"/>
                  </a:lnTo>
                  <a:lnTo>
                    <a:pt x="11668" y="559"/>
                  </a:lnTo>
                  <a:lnTo>
                    <a:pt x="11575" y="466"/>
                  </a:lnTo>
                  <a:lnTo>
                    <a:pt x="11463" y="382"/>
                  </a:lnTo>
                  <a:lnTo>
                    <a:pt x="11333" y="317"/>
                  </a:lnTo>
                  <a:lnTo>
                    <a:pt x="11193" y="252"/>
                  </a:lnTo>
                  <a:lnTo>
                    <a:pt x="11044" y="196"/>
                  </a:lnTo>
                  <a:lnTo>
                    <a:pt x="10877" y="140"/>
                  </a:lnTo>
                  <a:lnTo>
                    <a:pt x="10700" y="103"/>
                  </a:lnTo>
                  <a:lnTo>
                    <a:pt x="10514" y="65"/>
                  </a:lnTo>
                  <a:lnTo>
                    <a:pt x="10328" y="38"/>
                  </a:lnTo>
                  <a:lnTo>
                    <a:pt x="10123" y="19"/>
                  </a:lnTo>
                  <a:lnTo>
                    <a:pt x="9918" y="10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13;p32">
              <a:extLst>
                <a:ext uri="{FF2B5EF4-FFF2-40B4-BE49-F238E27FC236}">
                  <a16:creationId xmlns:a16="http://schemas.microsoft.com/office/drawing/2014/main" id="{C1BE6FA9-D9CF-B9E3-AB99-E1706E0D3F7D}"/>
                </a:ext>
              </a:extLst>
            </p:cNvPr>
            <p:cNvSpPr/>
            <p:nvPr/>
          </p:nvSpPr>
          <p:spPr>
            <a:xfrm>
              <a:off x="2883275" y="2351125"/>
              <a:ext cx="156100" cy="170525"/>
            </a:xfrm>
            <a:custGeom>
              <a:avLst/>
              <a:gdLst/>
              <a:ahLst/>
              <a:cxnLst/>
              <a:rect l="l" t="t" r="r" b="b"/>
              <a:pathLst>
                <a:path w="6244" h="6821" extrusionOk="0">
                  <a:moveTo>
                    <a:pt x="1" y="1"/>
                  </a:moveTo>
                  <a:lnTo>
                    <a:pt x="661" y="6820"/>
                  </a:lnTo>
                  <a:lnTo>
                    <a:pt x="6244" y="2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14;p32">
              <a:extLst>
                <a:ext uri="{FF2B5EF4-FFF2-40B4-BE49-F238E27FC236}">
                  <a16:creationId xmlns:a16="http://schemas.microsoft.com/office/drawing/2014/main" id="{73FEB7EE-57A5-6A5D-24EE-6A1809183D7C}"/>
                </a:ext>
              </a:extLst>
            </p:cNvPr>
            <p:cNvSpPr/>
            <p:nvPr/>
          </p:nvSpPr>
          <p:spPr>
            <a:xfrm>
              <a:off x="2792575" y="1947800"/>
              <a:ext cx="528025" cy="527800"/>
            </a:xfrm>
            <a:custGeom>
              <a:avLst/>
              <a:gdLst/>
              <a:ahLst/>
              <a:cxnLst/>
              <a:rect l="l" t="t" r="r" b="b"/>
              <a:pathLst>
                <a:path w="21121" h="21112" extrusionOk="0">
                  <a:moveTo>
                    <a:pt x="10337" y="0"/>
                  </a:moveTo>
                  <a:lnTo>
                    <a:pt x="10086" y="9"/>
                  </a:lnTo>
                  <a:lnTo>
                    <a:pt x="9825" y="28"/>
                  </a:lnTo>
                  <a:lnTo>
                    <a:pt x="9574" y="47"/>
                  </a:lnTo>
                  <a:lnTo>
                    <a:pt x="9323" y="75"/>
                  </a:lnTo>
                  <a:lnTo>
                    <a:pt x="9072" y="102"/>
                  </a:lnTo>
                  <a:lnTo>
                    <a:pt x="8820" y="140"/>
                  </a:lnTo>
                  <a:lnTo>
                    <a:pt x="8569" y="186"/>
                  </a:lnTo>
                  <a:lnTo>
                    <a:pt x="8318" y="242"/>
                  </a:lnTo>
                  <a:lnTo>
                    <a:pt x="8067" y="298"/>
                  </a:lnTo>
                  <a:lnTo>
                    <a:pt x="7825" y="363"/>
                  </a:lnTo>
                  <a:lnTo>
                    <a:pt x="7583" y="428"/>
                  </a:lnTo>
                  <a:lnTo>
                    <a:pt x="7341" y="503"/>
                  </a:lnTo>
                  <a:lnTo>
                    <a:pt x="7099" y="586"/>
                  </a:lnTo>
                  <a:lnTo>
                    <a:pt x="6857" y="670"/>
                  </a:lnTo>
                  <a:lnTo>
                    <a:pt x="6625" y="763"/>
                  </a:lnTo>
                  <a:lnTo>
                    <a:pt x="6392" y="856"/>
                  </a:lnTo>
                  <a:lnTo>
                    <a:pt x="6159" y="958"/>
                  </a:lnTo>
                  <a:lnTo>
                    <a:pt x="5927" y="1070"/>
                  </a:lnTo>
                  <a:lnTo>
                    <a:pt x="5703" y="1182"/>
                  </a:lnTo>
                  <a:lnTo>
                    <a:pt x="5480" y="1303"/>
                  </a:lnTo>
                  <a:lnTo>
                    <a:pt x="5257" y="1433"/>
                  </a:lnTo>
                  <a:lnTo>
                    <a:pt x="5043" y="1554"/>
                  </a:lnTo>
                  <a:lnTo>
                    <a:pt x="4829" y="1693"/>
                  </a:lnTo>
                  <a:lnTo>
                    <a:pt x="4615" y="1833"/>
                  </a:lnTo>
                  <a:lnTo>
                    <a:pt x="4401" y="1982"/>
                  </a:lnTo>
                  <a:lnTo>
                    <a:pt x="4196" y="2131"/>
                  </a:lnTo>
                  <a:lnTo>
                    <a:pt x="4001" y="2289"/>
                  </a:lnTo>
                  <a:lnTo>
                    <a:pt x="3796" y="2447"/>
                  </a:lnTo>
                  <a:lnTo>
                    <a:pt x="3601" y="2615"/>
                  </a:lnTo>
                  <a:lnTo>
                    <a:pt x="3415" y="2791"/>
                  </a:lnTo>
                  <a:lnTo>
                    <a:pt x="3229" y="2968"/>
                  </a:lnTo>
                  <a:lnTo>
                    <a:pt x="3042" y="3145"/>
                  </a:lnTo>
                  <a:lnTo>
                    <a:pt x="2866" y="3331"/>
                  </a:lnTo>
                  <a:lnTo>
                    <a:pt x="2689" y="3526"/>
                  </a:lnTo>
                  <a:lnTo>
                    <a:pt x="2521" y="3722"/>
                  </a:lnTo>
                  <a:lnTo>
                    <a:pt x="2354" y="3917"/>
                  </a:lnTo>
                  <a:lnTo>
                    <a:pt x="2187" y="4122"/>
                  </a:lnTo>
                  <a:lnTo>
                    <a:pt x="2028" y="4336"/>
                  </a:lnTo>
                  <a:lnTo>
                    <a:pt x="1879" y="4550"/>
                  </a:lnTo>
                  <a:lnTo>
                    <a:pt x="1731" y="4773"/>
                  </a:lnTo>
                  <a:lnTo>
                    <a:pt x="1591" y="4996"/>
                  </a:lnTo>
                  <a:lnTo>
                    <a:pt x="1451" y="5220"/>
                  </a:lnTo>
                  <a:lnTo>
                    <a:pt x="1321" y="5452"/>
                  </a:lnTo>
                  <a:lnTo>
                    <a:pt x="1191" y="5694"/>
                  </a:lnTo>
                  <a:lnTo>
                    <a:pt x="1070" y="5936"/>
                  </a:lnTo>
                  <a:lnTo>
                    <a:pt x="958" y="6187"/>
                  </a:lnTo>
                  <a:lnTo>
                    <a:pt x="847" y="6429"/>
                  </a:lnTo>
                  <a:lnTo>
                    <a:pt x="744" y="6680"/>
                  </a:lnTo>
                  <a:lnTo>
                    <a:pt x="651" y="6932"/>
                  </a:lnTo>
                  <a:lnTo>
                    <a:pt x="558" y="7192"/>
                  </a:lnTo>
                  <a:lnTo>
                    <a:pt x="475" y="7443"/>
                  </a:lnTo>
                  <a:lnTo>
                    <a:pt x="400" y="7695"/>
                  </a:lnTo>
                  <a:lnTo>
                    <a:pt x="335" y="7955"/>
                  </a:lnTo>
                  <a:lnTo>
                    <a:pt x="270" y="8206"/>
                  </a:lnTo>
                  <a:lnTo>
                    <a:pt x="214" y="8467"/>
                  </a:lnTo>
                  <a:lnTo>
                    <a:pt x="167" y="8718"/>
                  </a:lnTo>
                  <a:lnTo>
                    <a:pt x="121" y="8979"/>
                  </a:lnTo>
                  <a:lnTo>
                    <a:pt x="84" y="9239"/>
                  </a:lnTo>
                  <a:lnTo>
                    <a:pt x="56" y="9490"/>
                  </a:lnTo>
                  <a:lnTo>
                    <a:pt x="37" y="9751"/>
                  </a:lnTo>
                  <a:lnTo>
                    <a:pt x="19" y="10011"/>
                  </a:lnTo>
                  <a:lnTo>
                    <a:pt x="9" y="10263"/>
                  </a:lnTo>
                  <a:lnTo>
                    <a:pt x="0" y="10523"/>
                  </a:lnTo>
                  <a:lnTo>
                    <a:pt x="9" y="10784"/>
                  </a:lnTo>
                  <a:lnTo>
                    <a:pt x="19" y="11035"/>
                  </a:lnTo>
                  <a:lnTo>
                    <a:pt x="28" y="11286"/>
                  </a:lnTo>
                  <a:lnTo>
                    <a:pt x="56" y="11547"/>
                  </a:lnTo>
                  <a:lnTo>
                    <a:pt x="74" y="11798"/>
                  </a:lnTo>
                  <a:lnTo>
                    <a:pt x="112" y="12049"/>
                  </a:lnTo>
                  <a:lnTo>
                    <a:pt x="149" y="12300"/>
                  </a:lnTo>
                  <a:lnTo>
                    <a:pt x="195" y="12551"/>
                  </a:lnTo>
                  <a:lnTo>
                    <a:pt x="251" y="12803"/>
                  </a:lnTo>
                  <a:lnTo>
                    <a:pt x="307" y="13045"/>
                  </a:lnTo>
                  <a:lnTo>
                    <a:pt x="372" y="13296"/>
                  </a:lnTo>
                  <a:lnTo>
                    <a:pt x="437" y="13538"/>
                  </a:lnTo>
                  <a:lnTo>
                    <a:pt x="512" y="13780"/>
                  </a:lnTo>
                  <a:lnTo>
                    <a:pt x="595" y="14021"/>
                  </a:lnTo>
                  <a:lnTo>
                    <a:pt x="679" y="14254"/>
                  </a:lnTo>
                  <a:lnTo>
                    <a:pt x="772" y="14496"/>
                  </a:lnTo>
                  <a:lnTo>
                    <a:pt x="865" y="14729"/>
                  </a:lnTo>
                  <a:lnTo>
                    <a:pt x="968" y="14961"/>
                  </a:lnTo>
                  <a:lnTo>
                    <a:pt x="1079" y="15184"/>
                  </a:lnTo>
                  <a:lnTo>
                    <a:pt x="1191" y="15417"/>
                  </a:lnTo>
                  <a:lnTo>
                    <a:pt x="1312" y="15640"/>
                  </a:lnTo>
                  <a:lnTo>
                    <a:pt x="1433" y="15864"/>
                  </a:lnTo>
                  <a:lnTo>
                    <a:pt x="1563" y="16078"/>
                  </a:lnTo>
                  <a:lnTo>
                    <a:pt x="1703" y="16292"/>
                  </a:lnTo>
                  <a:lnTo>
                    <a:pt x="1842" y="16506"/>
                  </a:lnTo>
                  <a:lnTo>
                    <a:pt x="1991" y="16710"/>
                  </a:lnTo>
                  <a:lnTo>
                    <a:pt x="2140" y="16924"/>
                  </a:lnTo>
                  <a:lnTo>
                    <a:pt x="2298" y="17120"/>
                  </a:lnTo>
                  <a:lnTo>
                    <a:pt x="2456" y="17324"/>
                  </a:lnTo>
                  <a:lnTo>
                    <a:pt x="2624" y="17520"/>
                  </a:lnTo>
                  <a:lnTo>
                    <a:pt x="2791" y="17706"/>
                  </a:lnTo>
                  <a:lnTo>
                    <a:pt x="2968" y="17892"/>
                  </a:lnTo>
                  <a:lnTo>
                    <a:pt x="3154" y="18078"/>
                  </a:lnTo>
                  <a:lnTo>
                    <a:pt x="3340" y="18255"/>
                  </a:lnTo>
                  <a:lnTo>
                    <a:pt x="3526" y="18432"/>
                  </a:lnTo>
                  <a:lnTo>
                    <a:pt x="3722" y="18599"/>
                  </a:lnTo>
                  <a:lnTo>
                    <a:pt x="3926" y="18767"/>
                  </a:lnTo>
                  <a:lnTo>
                    <a:pt x="4131" y="18934"/>
                  </a:lnTo>
                  <a:lnTo>
                    <a:pt x="4345" y="19083"/>
                  </a:lnTo>
                  <a:lnTo>
                    <a:pt x="4559" y="19241"/>
                  </a:lnTo>
                  <a:lnTo>
                    <a:pt x="4773" y="19390"/>
                  </a:lnTo>
                  <a:lnTo>
                    <a:pt x="5006" y="19530"/>
                  </a:lnTo>
                  <a:lnTo>
                    <a:pt x="5229" y="19669"/>
                  </a:lnTo>
                  <a:lnTo>
                    <a:pt x="5462" y="19799"/>
                  </a:lnTo>
                  <a:lnTo>
                    <a:pt x="5703" y="19930"/>
                  </a:lnTo>
                  <a:lnTo>
                    <a:pt x="5945" y="20051"/>
                  </a:lnTo>
                  <a:lnTo>
                    <a:pt x="6187" y="20162"/>
                  </a:lnTo>
                  <a:lnTo>
                    <a:pt x="6439" y="20274"/>
                  </a:lnTo>
                  <a:lnTo>
                    <a:pt x="6690" y="20376"/>
                  </a:lnTo>
                  <a:lnTo>
                    <a:pt x="6941" y="20469"/>
                  </a:lnTo>
                  <a:lnTo>
                    <a:pt x="7192" y="20562"/>
                  </a:lnTo>
                  <a:lnTo>
                    <a:pt x="7453" y="20646"/>
                  </a:lnTo>
                  <a:lnTo>
                    <a:pt x="7704" y="20720"/>
                  </a:lnTo>
                  <a:lnTo>
                    <a:pt x="7955" y="20786"/>
                  </a:lnTo>
                  <a:lnTo>
                    <a:pt x="8216" y="20851"/>
                  </a:lnTo>
                  <a:lnTo>
                    <a:pt x="8476" y="20907"/>
                  </a:lnTo>
                  <a:lnTo>
                    <a:pt x="8727" y="20953"/>
                  </a:lnTo>
                  <a:lnTo>
                    <a:pt x="8988" y="21000"/>
                  </a:lnTo>
                  <a:lnTo>
                    <a:pt x="9239" y="21027"/>
                  </a:lnTo>
                  <a:lnTo>
                    <a:pt x="9500" y="21065"/>
                  </a:lnTo>
                  <a:lnTo>
                    <a:pt x="9760" y="21083"/>
                  </a:lnTo>
                  <a:lnTo>
                    <a:pt x="10021" y="21102"/>
                  </a:lnTo>
                  <a:lnTo>
                    <a:pt x="10272" y="21111"/>
                  </a:lnTo>
                  <a:lnTo>
                    <a:pt x="10784" y="21111"/>
                  </a:lnTo>
                  <a:lnTo>
                    <a:pt x="11044" y="21102"/>
                  </a:lnTo>
                  <a:lnTo>
                    <a:pt x="11295" y="21093"/>
                  </a:lnTo>
                  <a:lnTo>
                    <a:pt x="11556" y="21065"/>
                  </a:lnTo>
                  <a:lnTo>
                    <a:pt x="11807" y="21037"/>
                  </a:lnTo>
                  <a:lnTo>
                    <a:pt x="12058" y="21009"/>
                  </a:lnTo>
                  <a:lnTo>
                    <a:pt x="12309" y="20972"/>
                  </a:lnTo>
                  <a:lnTo>
                    <a:pt x="12561" y="20925"/>
                  </a:lnTo>
                  <a:lnTo>
                    <a:pt x="12803" y="20869"/>
                  </a:lnTo>
                  <a:lnTo>
                    <a:pt x="13054" y="20813"/>
                  </a:lnTo>
                  <a:lnTo>
                    <a:pt x="13296" y="20748"/>
                  </a:lnTo>
                  <a:lnTo>
                    <a:pt x="13547" y="20683"/>
                  </a:lnTo>
                  <a:lnTo>
                    <a:pt x="13789" y="20609"/>
                  </a:lnTo>
                  <a:lnTo>
                    <a:pt x="14031" y="20525"/>
                  </a:lnTo>
                  <a:lnTo>
                    <a:pt x="14263" y="20441"/>
                  </a:lnTo>
                  <a:lnTo>
                    <a:pt x="14496" y="20348"/>
                  </a:lnTo>
                  <a:lnTo>
                    <a:pt x="14738" y="20255"/>
                  </a:lnTo>
                  <a:lnTo>
                    <a:pt x="14970" y="20153"/>
                  </a:lnTo>
                  <a:lnTo>
                    <a:pt x="15194" y="20041"/>
                  </a:lnTo>
                  <a:lnTo>
                    <a:pt x="15417" y="19930"/>
                  </a:lnTo>
                  <a:lnTo>
                    <a:pt x="15650" y="19809"/>
                  </a:lnTo>
                  <a:lnTo>
                    <a:pt x="15864" y="19688"/>
                  </a:lnTo>
                  <a:lnTo>
                    <a:pt x="16087" y="19557"/>
                  </a:lnTo>
                  <a:lnTo>
                    <a:pt x="16301" y="19418"/>
                  </a:lnTo>
                  <a:lnTo>
                    <a:pt x="16515" y="19278"/>
                  </a:lnTo>
                  <a:lnTo>
                    <a:pt x="16720" y="19129"/>
                  </a:lnTo>
                  <a:lnTo>
                    <a:pt x="16924" y="18981"/>
                  </a:lnTo>
                  <a:lnTo>
                    <a:pt x="17129" y="18822"/>
                  </a:lnTo>
                  <a:lnTo>
                    <a:pt x="17324" y="18664"/>
                  </a:lnTo>
                  <a:lnTo>
                    <a:pt x="17520" y="18497"/>
                  </a:lnTo>
                  <a:lnTo>
                    <a:pt x="17715" y="18320"/>
                  </a:lnTo>
                  <a:lnTo>
                    <a:pt x="17901" y="18143"/>
                  </a:lnTo>
                  <a:lnTo>
                    <a:pt x="18087" y="17966"/>
                  </a:lnTo>
                  <a:lnTo>
                    <a:pt x="18264" y="17780"/>
                  </a:lnTo>
                  <a:lnTo>
                    <a:pt x="18441" y="17585"/>
                  </a:lnTo>
                  <a:lnTo>
                    <a:pt x="18608" y="17390"/>
                  </a:lnTo>
                  <a:lnTo>
                    <a:pt x="18776" y="17194"/>
                  </a:lnTo>
                  <a:lnTo>
                    <a:pt x="18934" y="16989"/>
                  </a:lnTo>
                  <a:lnTo>
                    <a:pt x="19092" y="16775"/>
                  </a:lnTo>
                  <a:lnTo>
                    <a:pt x="19250" y="16561"/>
                  </a:lnTo>
                  <a:lnTo>
                    <a:pt x="19390" y="16338"/>
                  </a:lnTo>
                  <a:lnTo>
                    <a:pt x="19539" y="16115"/>
                  </a:lnTo>
                  <a:lnTo>
                    <a:pt x="19678" y="15892"/>
                  </a:lnTo>
                  <a:lnTo>
                    <a:pt x="19809" y="15659"/>
                  </a:lnTo>
                  <a:lnTo>
                    <a:pt x="19930" y="15417"/>
                  </a:lnTo>
                  <a:lnTo>
                    <a:pt x="20051" y="15175"/>
                  </a:lnTo>
                  <a:lnTo>
                    <a:pt x="20171" y="14924"/>
                  </a:lnTo>
                  <a:lnTo>
                    <a:pt x="20283" y="14682"/>
                  </a:lnTo>
                  <a:lnTo>
                    <a:pt x="20385" y="14431"/>
                  </a:lnTo>
                  <a:lnTo>
                    <a:pt x="20479" y="14180"/>
                  </a:lnTo>
                  <a:lnTo>
                    <a:pt x="20572" y="13919"/>
                  </a:lnTo>
                  <a:lnTo>
                    <a:pt x="20646" y="13668"/>
                  </a:lnTo>
                  <a:lnTo>
                    <a:pt x="20730" y="13417"/>
                  </a:lnTo>
                  <a:lnTo>
                    <a:pt x="20795" y="13156"/>
                  </a:lnTo>
                  <a:lnTo>
                    <a:pt x="20860" y="12905"/>
                  </a:lnTo>
                  <a:lnTo>
                    <a:pt x="20916" y="12644"/>
                  </a:lnTo>
                  <a:lnTo>
                    <a:pt x="20962" y="12393"/>
                  </a:lnTo>
                  <a:lnTo>
                    <a:pt x="21000" y="12133"/>
                  </a:lnTo>
                  <a:lnTo>
                    <a:pt x="21037" y="11872"/>
                  </a:lnTo>
                  <a:lnTo>
                    <a:pt x="21065" y="11621"/>
                  </a:lnTo>
                  <a:lnTo>
                    <a:pt x="21093" y="11360"/>
                  </a:lnTo>
                  <a:lnTo>
                    <a:pt x="21111" y="11100"/>
                  </a:lnTo>
                  <a:lnTo>
                    <a:pt x="21121" y="10849"/>
                  </a:lnTo>
                  <a:lnTo>
                    <a:pt x="21121" y="10588"/>
                  </a:lnTo>
                  <a:lnTo>
                    <a:pt x="21121" y="10328"/>
                  </a:lnTo>
                  <a:lnTo>
                    <a:pt x="21111" y="10076"/>
                  </a:lnTo>
                  <a:lnTo>
                    <a:pt x="21093" y="9825"/>
                  </a:lnTo>
                  <a:lnTo>
                    <a:pt x="21074" y="9565"/>
                  </a:lnTo>
                  <a:lnTo>
                    <a:pt x="21046" y="9314"/>
                  </a:lnTo>
                  <a:lnTo>
                    <a:pt x="21018" y="9062"/>
                  </a:lnTo>
                  <a:lnTo>
                    <a:pt x="20972" y="8811"/>
                  </a:lnTo>
                  <a:lnTo>
                    <a:pt x="20925" y="8560"/>
                  </a:lnTo>
                  <a:lnTo>
                    <a:pt x="20879" y="8309"/>
                  </a:lnTo>
                  <a:lnTo>
                    <a:pt x="20823" y="8067"/>
                  </a:lnTo>
                  <a:lnTo>
                    <a:pt x="20758" y="7816"/>
                  </a:lnTo>
                  <a:lnTo>
                    <a:pt x="20693" y="7574"/>
                  </a:lnTo>
                  <a:lnTo>
                    <a:pt x="20618" y="7332"/>
                  </a:lnTo>
                  <a:lnTo>
                    <a:pt x="20534" y="7090"/>
                  </a:lnTo>
                  <a:lnTo>
                    <a:pt x="20451" y="6857"/>
                  </a:lnTo>
                  <a:lnTo>
                    <a:pt x="20358" y="6615"/>
                  </a:lnTo>
                  <a:lnTo>
                    <a:pt x="20255" y="6383"/>
                  </a:lnTo>
                  <a:lnTo>
                    <a:pt x="20153" y="6150"/>
                  </a:lnTo>
                  <a:lnTo>
                    <a:pt x="20051" y="5927"/>
                  </a:lnTo>
                  <a:lnTo>
                    <a:pt x="19939" y="5694"/>
                  </a:lnTo>
                  <a:lnTo>
                    <a:pt x="19818" y="5471"/>
                  </a:lnTo>
                  <a:lnTo>
                    <a:pt x="19688" y="5248"/>
                  </a:lnTo>
                  <a:lnTo>
                    <a:pt x="19557" y="5034"/>
                  </a:lnTo>
                  <a:lnTo>
                    <a:pt x="19427" y="4820"/>
                  </a:lnTo>
                  <a:lnTo>
                    <a:pt x="19288" y="4606"/>
                  </a:lnTo>
                  <a:lnTo>
                    <a:pt x="19139" y="4401"/>
                  </a:lnTo>
                  <a:lnTo>
                    <a:pt x="18990" y="4196"/>
                  </a:lnTo>
                  <a:lnTo>
                    <a:pt x="18832" y="3992"/>
                  </a:lnTo>
                  <a:lnTo>
                    <a:pt x="18674" y="3787"/>
                  </a:lnTo>
                  <a:lnTo>
                    <a:pt x="18506" y="3601"/>
                  </a:lnTo>
                  <a:lnTo>
                    <a:pt x="18329" y="3405"/>
                  </a:lnTo>
                  <a:lnTo>
                    <a:pt x="18152" y="3219"/>
                  </a:lnTo>
                  <a:lnTo>
                    <a:pt x="17976" y="3033"/>
                  </a:lnTo>
                  <a:lnTo>
                    <a:pt x="17790" y="2856"/>
                  </a:lnTo>
                  <a:lnTo>
                    <a:pt x="17594" y="2680"/>
                  </a:lnTo>
                  <a:lnTo>
                    <a:pt x="17399" y="2512"/>
                  </a:lnTo>
                  <a:lnTo>
                    <a:pt x="17194" y="2345"/>
                  </a:lnTo>
                  <a:lnTo>
                    <a:pt x="16989" y="2177"/>
                  </a:lnTo>
                  <a:lnTo>
                    <a:pt x="16785" y="2028"/>
                  </a:lnTo>
                  <a:lnTo>
                    <a:pt x="16571" y="1870"/>
                  </a:lnTo>
                  <a:lnTo>
                    <a:pt x="16347" y="1721"/>
                  </a:lnTo>
                  <a:lnTo>
                    <a:pt x="16124" y="1582"/>
                  </a:lnTo>
                  <a:lnTo>
                    <a:pt x="15892" y="1442"/>
                  </a:lnTo>
                  <a:lnTo>
                    <a:pt x="15659" y="1312"/>
                  </a:lnTo>
                  <a:lnTo>
                    <a:pt x="15426" y="1182"/>
                  </a:lnTo>
                  <a:lnTo>
                    <a:pt x="15184" y="1061"/>
                  </a:lnTo>
                  <a:lnTo>
                    <a:pt x="14933" y="949"/>
                  </a:lnTo>
                  <a:lnTo>
                    <a:pt x="14682" y="837"/>
                  </a:lnTo>
                  <a:lnTo>
                    <a:pt x="14431" y="735"/>
                  </a:lnTo>
                  <a:lnTo>
                    <a:pt x="14180" y="642"/>
                  </a:lnTo>
                  <a:lnTo>
                    <a:pt x="13928" y="549"/>
                  </a:lnTo>
                  <a:lnTo>
                    <a:pt x="13677" y="465"/>
                  </a:lnTo>
                  <a:lnTo>
                    <a:pt x="13417" y="391"/>
                  </a:lnTo>
                  <a:lnTo>
                    <a:pt x="13165" y="326"/>
                  </a:lnTo>
                  <a:lnTo>
                    <a:pt x="12905" y="261"/>
                  </a:lnTo>
                  <a:lnTo>
                    <a:pt x="12654" y="205"/>
                  </a:lnTo>
                  <a:lnTo>
                    <a:pt x="12393" y="158"/>
                  </a:lnTo>
                  <a:lnTo>
                    <a:pt x="12142" y="112"/>
                  </a:lnTo>
                  <a:lnTo>
                    <a:pt x="11881" y="84"/>
                  </a:lnTo>
                  <a:lnTo>
                    <a:pt x="11621" y="47"/>
                  </a:lnTo>
                  <a:lnTo>
                    <a:pt x="11370" y="28"/>
                  </a:lnTo>
                  <a:lnTo>
                    <a:pt x="11109" y="9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615;p32">
              <a:extLst>
                <a:ext uri="{FF2B5EF4-FFF2-40B4-BE49-F238E27FC236}">
                  <a16:creationId xmlns:a16="http://schemas.microsoft.com/office/drawing/2014/main" id="{36E9C53F-8C6D-C7D4-E363-9758EE92A972}"/>
                </a:ext>
              </a:extLst>
            </p:cNvPr>
            <p:cNvSpPr/>
            <p:nvPr/>
          </p:nvSpPr>
          <p:spPr>
            <a:xfrm>
              <a:off x="2882125" y="2136900"/>
              <a:ext cx="124000" cy="150750"/>
            </a:xfrm>
            <a:custGeom>
              <a:avLst/>
              <a:gdLst/>
              <a:ahLst/>
              <a:cxnLst/>
              <a:rect l="l" t="t" r="r" b="b"/>
              <a:pathLst>
                <a:path w="4960" h="6030" extrusionOk="0">
                  <a:moveTo>
                    <a:pt x="2317" y="0"/>
                  </a:moveTo>
                  <a:lnTo>
                    <a:pt x="2242" y="10"/>
                  </a:lnTo>
                  <a:lnTo>
                    <a:pt x="2177" y="28"/>
                  </a:lnTo>
                  <a:lnTo>
                    <a:pt x="2112" y="56"/>
                  </a:lnTo>
                  <a:lnTo>
                    <a:pt x="2047" y="103"/>
                  </a:lnTo>
                  <a:lnTo>
                    <a:pt x="2001" y="159"/>
                  </a:lnTo>
                  <a:lnTo>
                    <a:pt x="1963" y="224"/>
                  </a:lnTo>
                  <a:lnTo>
                    <a:pt x="37" y="4466"/>
                  </a:lnTo>
                  <a:lnTo>
                    <a:pt x="9" y="4531"/>
                  </a:lnTo>
                  <a:lnTo>
                    <a:pt x="0" y="4606"/>
                  </a:lnTo>
                  <a:lnTo>
                    <a:pt x="9" y="4680"/>
                  </a:lnTo>
                  <a:lnTo>
                    <a:pt x="28" y="4745"/>
                  </a:lnTo>
                  <a:lnTo>
                    <a:pt x="56" y="4811"/>
                  </a:lnTo>
                  <a:lnTo>
                    <a:pt x="102" y="4866"/>
                  </a:lnTo>
                  <a:lnTo>
                    <a:pt x="158" y="4913"/>
                  </a:lnTo>
                  <a:lnTo>
                    <a:pt x="223" y="4959"/>
                  </a:lnTo>
                  <a:lnTo>
                    <a:pt x="2512" y="5992"/>
                  </a:lnTo>
                  <a:lnTo>
                    <a:pt x="2577" y="6020"/>
                  </a:lnTo>
                  <a:lnTo>
                    <a:pt x="2652" y="6029"/>
                  </a:lnTo>
                  <a:lnTo>
                    <a:pt x="2726" y="6029"/>
                  </a:lnTo>
                  <a:lnTo>
                    <a:pt x="2791" y="6011"/>
                  </a:lnTo>
                  <a:lnTo>
                    <a:pt x="2857" y="5974"/>
                  </a:lnTo>
                  <a:lnTo>
                    <a:pt x="2912" y="5936"/>
                  </a:lnTo>
                  <a:lnTo>
                    <a:pt x="2959" y="5881"/>
                  </a:lnTo>
                  <a:lnTo>
                    <a:pt x="3005" y="5815"/>
                  </a:lnTo>
                  <a:lnTo>
                    <a:pt x="4931" y="1573"/>
                  </a:lnTo>
                  <a:lnTo>
                    <a:pt x="4950" y="1498"/>
                  </a:lnTo>
                  <a:lnTo>
                    <a:pt x="4959" y="1424"/>
                  </a:lnTo>
                  <a:lnTo>
                    <a:pt x="4959" y="1349"/>
                  </a:lnTo>
                  <a:lnTo>
                    <a:pt x="4941" y="1284"/>
                  </a:lnTo>
                  <a:lnTo>
                    <a:pt x="4913" y="1219"/>
                  </a:lnTo>
                  <a:lnTo>
                    <a:pt x="4866" y="1163"/>
                  </a:lnTo>
                  <a:lnTo>
                    <a:pt x="4810" y="1117"/>
                  </a:lnTo>
                  <a:lnTo>
                    <a:pt x="4745" y="1080"/>
                  </a:lnTo>
                  <a:lnTo>
                    <a:pt x="2456" y="38"/>
                  </a:lnTo>
                  <a:lnTo>
                    <a:pt x="2382" y="10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16;p32">
              <a:extLst>
                <a:ext uri="{FF2B5EF4-FFF2-40B4-BE49-F238E27FC236}">
                  <a16:creationId xmlns:a16="http://schemas.microsoft.com/office/drawing/2014/main" id="{BCA81F0C-6B2F-76BF-7C10-B582F280B245}"/>
                </a:ext>
              </a:extLst>
            </p:cNvPr>
            <p:cNvSpPr/>
            <p:nvPr/>
          </p:nvSpPr>
          <p:spPr>
            <a:xfrm>
              <a:off x="2981900" y="2109925"/>
              <a:ext cx="217975" cy="254725"/>
            </a:xfrm>
            <a:custGeom>
              <a:avLst/>
              <a:gdLst/>
              <a:ahLst/>
              <a:cxnLst/>
              <a:rect l="l" t="t" r="r" b="b"/>
              <a:pathLst>
                <a:path w="8719" h="10189" extrusionOk="0">
                  <a:moveTo>
                    <a:pt x="5416" y="0"/>
                  </a:moveTo>
                  <a:lnTo>
                    <a:pt x="5341" y="9"/>
                  </a:lnTo>
                  <a:lnTo>
                    <a:pt x="5267" y="19"/>
                  </a:lnTo>
                  <a:lnTo>
                    <a:pt x="5183" y="37"/>
                  </a:lnTo>
                  <a:lnTo>
                    <a:pt x="5118" y="56"/>
                  </a:lnTo>
                  <a:lnTo>
                    <a:pt x="5043" y="84"/>
                  </a:lnTo>
                  <a:lnTo>
                    <a:pt x="4978" y="121"/>
                  </a:lnTo>
                  <a:lnTo>
                    <a:pt x="4913" y="168"/>
                  </a:lnTo>
                  <a:lnTo>
                    <a:pt x="4867" y="214"/>
                  </a:lnTo>
                  <a:lnTo>
                    <a:pt x="4811" y="261"/>
                  </a:lnTo>
                  <a:lnTo>
                    <a:pt x="4774" y="316"/>
                  </a:lnTo>
                  <a:lnTo>
                    <a:pt x="4746" y="372"/>
                  </a:lnTo>
                  <a:lnTo>
                    <a:pt x="4727" y="428"/>
                  </a:lnTo>
                  <a:lnTo>
                    <a:pt x="4681" y="577"/>
                  </a:lnTo>
                  <a:lnTo>
                    <a:pt x="4588" y="921"/>
                  </a:lnTo>
                  <a:lnTo>
                    <a:pt x="4532" y="1107"/>
                  </a:lnTo>
                  <a:lnTo>
                    <a:pt x="4467" y="1293"/>
                  </a:lnTo>
                  <a:lnTo>
                    <a:pt x="4420" y="1386"/>
                  </a:lnTo>
                  <a:lnTo>
                    <a:pt x="4374" y="1470"/>
                  </a:lnTo>
                  <a:lnTo>
                    <a:pt x="4318" y="1554"/>
                  </a:lnTo>
                  <a:lnTo>
                    <a:pt x="4262" y="1638"/>
                  </a:lnTo>
                  <a:lnTo>
                    <a:pt x="4169" y="1731"/>
                  </a:lnTo>
                  <a:lnTo>
                    <a:pt x="4067" y="1805"/>
                  </a:lnTo>
                  <a:lnTo>
                    <a:pt x="3955" y="1880"/>
                  </a:lnTo>
                  <a:lnTo>
                    <a:pt x="3843" y="1935"/>
                  </a:lnTo>
                  <a:lnTo>
                    <a:pt x="3732" y="1982"/>
                  </a:lnTo>
                  <a:lnTo>
                    <a:pt x="3629" y="2019"/>
                  </a:lnTo>
                  <a:lnTo>
                    <a:pt x="3527" y="2047"/>
                  </a:lnTo>
                  <a:lnTo>
                    <a:pt x="3443" y="2075"/>
                  </a:lnTo>
                  <a:lnTo>
                    <a:pt x="3164" y="2121"/>
                  </a:lnTo>
                  <a:lnTo>
                    <a:pt x="2959" y="2168"/>
                  </a:lnTo>
                  <a:lnTo>
                    <a:pt x="2745" y="2214"/>
                  </a:lnTo>
                  <a:lnTo>
                    <a:pt x="2531" y="2280"/>
                  </a:lnTo>
                  <a:lnTo>
                    <a:pt x="2429" y="2317"/>
                  </a:lnTo>
                  <a:lnTo>
                    <a:pt x="2345" y="2363"/>
                  </a:lnTo>
                  <a:lnTo>
                    <a:pt x="2262" y="2410"/>
                  </a:lnTo>
                  <a:lnTo>
                    <a:pt x="2196" y="2456"/>
                  </a:lnTo>
                  <a:lnTo>
                    <a:pt x="2141" y="2503"/>
                  </a:lnTo>
                  <a:lnTo>
                    <a:pt x="2103" y="2559"/>
                  </a:lnTo>
                  <a:lnTo>
                    <a:pt x="1889" y="3024"/>
                  </a:lnTo>
                  <a:lnTo>
                    <a:pt x="1834" y="3145"/>
                  </a:lnTo>
                  <a:lnTo>
                    <a:pt x="1815" y="3191"/>
                  </a:lnTo>
                  <a:lnTo>
                    <a:pt x="56" y="7062"/>
                  </a:lnTo>
                  <a:lnTo>
                    <a:pt x="29" y="7127"/>
                  </a:lnTo>
                  <a:lnTo>
                    <a:pt x="19" y="7183"/>
                  </a:lnTo>
                  <a:lnTo>
                    <a:pt x="1" y="7248"/>
                  </a:lnTo>
                  <a:lnTo>
                    <a:pt x="1" y="7304"/>
                  </a:lnTo>
                  <a:lnTo>
                    <a:pt x="1" y="7369"/>
                  </a:lnTo>
                  <a:lnTo>
                    <a:pt x="10" y="7425"/>
                  </a:lnTo>
                  <a:lnTo>
                    <a:pt x="19" y="7490"/>
                  </a:lnTo>
                  <a:lnTo>
                    <a:pt x="38" y="7546"/>
                  </a:lnTo>
                  <a:lnTo>
                    <a:pt x="66" y="7602"/>
                  </a:lnTo>
                  <a:lnTo>
                    <a:pt x="94" y="7648"/>
                  </a:lnTo>
                  <a:lnTo>
                    <a:pt x="131" y="7704"/>
                  </a:lnTo>
                  <a:lnTo>
                    <a:pt x="168" y="7750"/>
                  </a:lnTo>
                  <a:lnTo>
                    <a:pt x="205" y="7788"/>
                  </a:lnTo>
                  <a:lnTo>
                    <a:pt x="261" y="7834"/>
                  </a:lnTo>
                  <a:lnTo>
                    <a:pt x="308" y="7862"/>
                  </a:lnTo>
                  <a:lnTo>
                    <a:pt x="363" y="7899"/>
                  </a:lnTo>
                  <a:lnTo>
                    <a:pt x="4727" y="9881"/>
                  </a:lnTo>
                  <a:lnTo>
                    <a:pt x="4727" y="9872"/>
                  </a:lnTo>
                  <a:lnTo>
                    <a:pt x="5192" y="10086"/>
                  </a:lnTo>
                  <a:lnTo>
                    <a:pt x="5276" y="10123"/>
                  </a:lnTo>
                  <a:lnTo>
                    <a:pt x="5369" y="10151"/>
                  </a:lnTo>
                  <a:lnTo>
                    <a:pt x="5462" y="10179"/>
                  </a:lnTo>
                  <a:lnTo>
                    <a:pt x="5555" y="10188"/>
                  </a:lnTo>
                  <a:lnTo>
                    <a:pt x="5648" y="10179"/>
                  </a:lnTo>
                  <a:lnTo>
                    <a:pt x="5695" y="10170"/>
                  </a:lnTo>
                  <a:lnTo>
                    <a:pt x="5751" y="10151"/>
                  </a:lnTo>
                  <a:lnTo>
                    <a:pt x="5806" y="10123"/>
                  </a:lnTo>
                  <a:lnTo>
                    <a:pt x="5853" y="10086"/>
                  </a:lnTo>
                  <a:lnTo>
                    <a:pt x="5974" y="10002"/>
                  </a:lnTo>
                  <a:lnTo>
                    <a:pt x="6076" y="9890"/>
                  </a:lnTo>
                  <a:lnTo>
                    <a:pt x="6169" y="9797"/>
                  </a:lnTo>
                  <a:lnTo>
                    <a:pt x="6318" y="9621"/>
                  </a:lnTo>
                  <a:lnTo>
                    <a:pt x="6393" y="9509"/>
                  </a:lnTo>
                  <a:lnTo>
                    <a:pt x="6421" y="9462"/>
                  </a:lnTo>
                  <a:lnTo>
                    <a:pt x="6439" y="9416"/>
                  </a:lnTo>
                  <a:lnTo>
                    <a:pt x="6439" y="9360"/>
                  </a:lnTo>
                  <a:lnTo>
                    <a:pt x="6430" y="9314"/>
                  </a:lnTo>
                  <a:lnTo>
                    <a:pt x="6421" y="9258"/>
                  </a:lnTo>
                  <a:lnTo>
                    <a:pt x="6393" y="9202"/>
                  </a:lnTo>
                  <a:lnTo>
                    <a:pt x="6355" y="9146"/>
                  </a:lnTo>
                  <a:lnTo>
                    <a:pt x="6281" y="9025"/>
                  </a:lnTo>
                  <a:lnTo>
                    <a:pt x="6179" y="8923"/>
                  </a:lnTo>
                  <a:lnTo>
                    <a:pt x="6076" y="8820"/>
                  </a:lnTo>
                  <a:lnTo>
                    <a:pt x="5965" y="8746"/>
                  </a:lnTo>
                  <a:lnTo>
                    <a:pt x="5872" y="8690"/>
                  </a:lnTo>
                  <a:lnTo>
                    <a:pt x="5974" y="8727"/>
                  </a:lnTo>
                  <a:lnTo>
                    <a:pt x="6086" y="8746"/>
                  </a:lnTo>
                  <a:lnTo>
                    <a:pt x="6216" y="8755"/>
                  </a:lnTo>
                  <a:lnTo>
                    <a:pt x="6346" y="8755"/>
                  </a:lnTo>
                  <a:lnTo>
                    <a:pt x="6476" y="8737"/>
                  </a:lnTo>
                  <a:lnTo>
                    <a:pt x="6607" y="8709"/>
                  </a:lnTo>
                  <a:lnTo>
                    <a:pt x="6718" y="8662"/>
                  </a:lnTo>
                  <a:lnTo>
                    <a:pt x="6765" y="8634"/>
                  </a:lnTo>
                  <a:lnTo>
                    <a:pt x="6811" y="8597"/>
                  </a:lnTo>
                  <a:lnTo>
                    <a:pt x="6895" y="8523"/>
                  </a:lnTo>
                  <a:lnTo>
                    <a:pt x="6979" y="8448"/>
                  </a:lnTo>
                  <a:lnTo>
                    <a:pt x="7118" y="8299"/>
                  </a:lnTo>
                  <a:lnTo>
                    <a:pt x="7211" y="8178"/>
                  </a:lnTo>
                  <a:lnTo>
                    <a:pt x="7249" y="8132"/>
                  </a:lnTo>
                  <a:lnTo>
                    <a:pt x="7267" y="8085"/>
                  </a:lnTo>
                  <a:lnTo>
                    <a:pt x="7276" y="8039"/>
                  </a:lnTo>
                  <a:lnTo>
                    <a:pt x="7276" y="7992"/>
                  </a:lnTo>
                  <a:lnTo>
                    <a:pt x="7276" y="7946"/>
                  </a:lnTo>
                  <a:lnTo>
                    <a:pt x="7249" y="7843"/>
                  </a:lnTo>
                  <a:lnTo>
                    <a:pt x="7202" y="7750"/>
                  </a:lnTo>
                  <a:lnTo>
                    <a:pt x="7146" y="7657"/>
                  </a:lnTo>
                  <a:lnTo>
                    <a:pt x="7072" y="7574"/>
                  </a:lnTo>
                  <a:lnTo>
                    <a:pt x="6988" y="7509"/>
                  </a:lnTo>
                  <a:lnTo>
                    <a:pt x="6904" y="7453"/>
                  </a:lnTo>
                  <a:lnTo>
                    <a:pt x="6904" y="7453"/>
                  </a:lnTo>
                  <a:lnTo>
                    <a:pt x="7007" y="7490"/>
                  </a:lnTo>
                  <a:lnTo>
                    <a:pt x="7128" y="7518"/>
                  </a:lnTo>
                  <a:lnTo>
                    <a:pt x="7258" y="7527"/>
                  </a:lnTo>
                  <a:lnTo>
                    <a:pt x="7388" y="7527"/>
                  </a:lnTo>
                  <a:lnTo>
                    <a:pt x="7518" y="7509"/>
                  </a:lnTo>
                  <a:lnTo>
                    <a:pt x="7574" y="7490"/>
                  </a:lnTo>
                  <a:lnTo>
                    <a:pt x="7630" y="7471"/>
                  </a:lnTo>
                  <a:lnTo>
                    <a:pt x="7677" y="7443"/>
                  </a:lnTo>
                  <a:lnTo>
                    <a:pt x="7723" y="7416"/>
                  </a:lnTo>
                  <a:lnTo>
                    <a:pt x="7751" y="7378"/>
                  </a:lnTo>
                  <a:lnTo>
                    <a:pt x="7779" y="7341"/>
                  </a:lnTo>
                  <a:lnTo>
                    <a:pt x="8030" y="6792"/>
                  </a:lnTo>
                  <a:lnTo>
                    <a:pt x="8049" y="6746"/>
                  </a:lnTo>
                  <a:lnTo>
                    <a:pt x="8049" y="6690"/>
                  </a:lnTo>
                  <a:lnTo>
                    <a:pt x="8049" y="6643"/>
                  </a:lnTo>
                  <a:lnTo>
                    <a:pt x="8039" y="6597"/>
                  </a:lnTo>
                  <a:lnTo>
                    <a:pt x="8030" y="6541"/>
                  </a:lnTo>
                  <a:lnTo>
                    <a:pt x="8012" y="6485"/>
                  </a:lnTo>
                  <a:lnTo>
                    <a:pt x="7946" y="6383"/>
                  </a:lnTo>
                  <a:lnTo>
                    <a:pt x="7872" y="6290"/>
                  </a:lnTo>
                  <a:lnTo>
                    <a:pt x="7788" y="6197"/>
                  </a:lnTo>
                  <a:lnTo>
                    <a:pt x="7704" y="6132"/>
                  </a:lnTo>
                  <a:lnTo>
                    <a:pt x="7611" y="6076"/>
                  </a:lnTo>
                  <a:lnTo>
                    <a:pt x="7714" y="6113"/>
                  </a:lnTo>
                  <a:lnTo>
                    <a:pt x="7825" y="6132"/>
                  </a:lnTo>
                  <a:lnTo>
                    <a:pt x="7946" y="6141"/>
                  </a:lnTo>
                  <a:lnTo>
                    <a:pt x="8067" y="6132"/>
                  </a:lnTo>
                  <a:lnTo>
                    <a:pt x="8179" y="6104"/>
                  </a:lnTo>
                  <a:lnTo>
                    <a:pt x="8235" y="6085"/>
                  </a:lnTo>
                  <a:lnTo>
                    <a:pt x="8281" y="6066"/>
                  </a:lnTo>
                  <a:lnTo>
                    <a:pt x="8328" y="6038"/>
                  </a:lnTo>
                  <a:lnTo>
                    <a:pt x="8365" y="6011"/>
                  </a:lnTo>
                  <a:lnTo>
                    <a:pt x="8393" y="5973"/>
                  </a:lnTo>
                  <a:lnTo>
                    <a:pt x="8421" y="5927"/>
                  </a:lnTo>
                  <a:lnTo>
                    <a:pt x="8672" y="5378"/>
                  </a:lnTo>
                  <a:lnTo>
                    <a:pt x="8700" y="5285"/>
                  </a:lnTo>
                  <a:lnTo>
                    <a:pt x="8719" y="5192"/>
                  </a:lnTo>
                  <a:lnTo>
                    <a:pt x="8709" y="5108"/>
                  </a:lnTo>
                  <a:lnTo>
                    <a:pt x="8681" y="5015"/>
                  </a:lnTo>
                  <a:lnTo>
                    <a:pt x="8644" y="4931"/>
                  </a:lnTo>
                  <a:lnTo>
                    <a:pt x="8588" y="4857"/>
                  </a:lnTo>
                  <a:lnTo>
                    <a:pt x="8523" y="4801"/>
                  </a:lnTo>
                  <a:lnTo>
                    <a:pt x="8440" y="4755"/>
                  </a:lnTo>
                  <a:lnTo>
                    <a:pt x="7974" y="4541"/>
                  </a:lnTo>
                  <a:lnTo>
                    <a:pt x="5220" y="3284"/>
                  </a:lnTo>
                  <a:lnTo>
                    <a:pt x="5434" y="3145"/>
                  </a:lnTo>
                  <a:lnTo>
                    <a:pt x="5620" y="2996"/>
                  </a:lnTo>
                  <a:lnTo>
                    <a:pt x="5788" y="2847"/>
                  </a:lnTo>
                  <a:lnTo>
                    <a:pt x="5927" y="2689"/>
                  </a:lnTo>
                  <a:lnTo>
                    <a:pt x="6048" y="2531"/>
                  </a:lnTo>
                  <a:lnTo>
                    <a:pt x="6141" y="2373"/>
                  </a:lnTo>
                  <a:lnTo>
                    <a:pt x="6225" y="2214"/>
                  </a:lnTo>
                  <a:lnTo>
                    <a:pt x="6290" y="2056"/>
                  </a:lnTo>
                  <a:lnTo>
                    <a:pt x="6337" y="1907"/>
                  </a:lnTo>
                  <a:lnTo>
                    <a:pt x="6374" y="1759"/>
                  </a:lnTo>
                  <a:lnTo>
                    <a:pt x="6402" y="1610"/>
                  </a:lnTo>
                  <a:lnTo>
                    <a:pt x="6421" y="1479"/>
                  </a:lnTo>
                  <a:lnTo>
                    <a:pt x="6421" y="1349"/>
                  </a:lnTo>
                  <a:lnTo>
                    <a:pt x="6430" y="1228"/>
                  </a:lnTo>
                  <a:lnTo>
                    <a:pt x="6421" y="1024"/>
                  </a:lnTo>
                  <a:lnTo>
                    <a:pt x="6402" y="903"/>
                  </a:lnTo>
                  <a:lnTo>
                    <a:pt x="6374" y="772"/>
                  </a:lnTo>
                  <a:lnTo>
                    <a:pt x="6337" y="642"/>
                  </a:lnTo>
                  <a:lnTo>
                    <a:pt x="6281" y="512"/>
                  </a:lnTo>
                  <a:lnTo>
                    <a:pt x="6216" y="382"/>
                  </a:lnTo>
                  <a:lnTo>
                    <a:pt x="6169" y="326"/>
                  </a:lnTo>
                  <a:lnTo>
                    <a:pt x="6123" y="270"/>
                  </a:lnTo>
                  <a:lnTo>
                    <a:pt x="6076" y="214"/>
                  </a:lnTo>
                  <a:lnTo>
                    <a:pt x="6020" y="168"/>
                  </a:lnTo>
                  <a:lnTo>
                    <a:pt x="5955" y="130"/>
                  </a:lnTo>
                  <a:lnTo>
                    <a:pt x="5890" y="93"/>
                  </a:lnTo>
                  <a:lnTo>
                    <a:pt x="5862" y="84"/>
                  </a:lnTo>
                  <a:lnTo>
                    <a:pt x="5797" y="56"/>
                  </a:lnTo>
                  <a:lnTo>
                    <a:pt x="5723" y="37"/>
                  </a:lnTo>
                  <a:lnTo>
                    <a:pt x="5648" y="19"/>
                  </a:lnTo>
                  <a:lnTo>
                    <a:pt x="5574" y="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17;p32">
              <a:extLst>
                <a:ext uri="{FF2B5EF4-FFF2-40B4-BE49-F238E27FC236}">
                  <a16:creationId xmlns:a16="http://schemas.microsoft.com/office/drawing/2014/main" id="{B14C4ED7-3A59-1AAD-A3B9-C98C3D3F9979}"/>
                </a:ext>
              </a:extLst>
            </p:cNvPr>
            <p:cNvSpPr/>
            <p:nvPr/>
          </p:nvSpPr>
          <p:spPr>
            <a:xfrm>
              <a:off x="3134725" y="1512125"/>
              <a:ext cx="344275" cy="344275"/>
            </a:xfrm>
            <a:custGeom>
              <a:avLst/>
              <a:gdLst/>
              <a:ahLst/>
              <a:cxnLst/>
              <a:rect l="l" t="t" r="r" b="b"/>
              <a:pathLst>
                <a:path w="13771" h="13771" extrusionOk="0">
                  <a:moveTo>
                    <a:pt x="6886" y="0"/>
                  </a:moveTo>
                  <a:lnTo>
                    <a:pt x="6532" y="10"/>
                  </a:lnTo>
                  <a:lnTo>
                    <a:pt x="6188" y="28"/>
                  </a:lnTo>
                  <a:lnTo>
                    <a:pt x="5843" y="75"/>
                  </a:lnTo>
                  <a:lnTo>
                    <a:pt x="5499" y="140"/>
                  </a:lnTo>
                  <a:lnTo>
                    <a:pt x="5164" y="214"/>
                  </a:lnTo>
                  <a:lnTo>
                    <a:pt x="4839" y="307"/>
                  </a:lnTo>
                  <a:lnTo>
                    <a:pt x="4522" y="410"/>
                  </a:lnTo>
                  <a:lnTo>
                    <a:pt x="4206" y="540"/>
                  </a:lnTo>
                  <a:lnTo>
                    <a:pt x="3899" y="680"/>
                  </a:lnTo>
                  <a:lnTo>
                    <a:pt x="3601" y="828"/>
                  </a:lnTo>
                  <a:lnTo>
                    <a:pt x="3313" y="996"/>
                  </a:lnTo>
                  <a:lnTo>
                    <a:pt x="3034" y="1173"/>
                  </a:lnTo>
                  <a:lnTo>
                    <a:pt x="2764" y="1368"/>
                  </a:lnTo>
                  <a:lnTo>
                    <a:pt x="2503" y="1573"/>
                  </a:lnTo>
                  <a:lnTo>
                    <a:pt x="2261" y="1787"/>
                  </a:lnTo>
                  <a:lnTo>
                    <a:pt x="2019" y="2010"/>
                  </a:lnTo>
                  <a:lnTo>
                    <a:pt x="1787" y="2252"/>
                  </a:lnTo>
                  <a:lnTo>
                    <a:pt x="1573" y="2503"/>
                  </a:lnTo>
                  <a:lnTo>
                    <a:pt x="1368" y="2764"/>
                  </a:lnTo>
                  <a:lnTo>
                    <a:pt x="1182" y="3034"/>
                  </a:lnTo>
                  <a:lnTo>
                    <a:pt x="996" y="3313"/>
                  </a:lnTo>
                  <a:lnTo>
                    <a:pt x="829" y="3601"/>
                  </a:lnTo>
                  <a:lnTo>
                    <a:pt x="680" y="3899"/>
                  </a:lnTo>
                  <a:lnTo>
                    <a:pt x="540" y="4206"/>
                  </a:lnTo>
                  <a:lnTo>
                    <a:pt x="419" y="4513"/>
                  </a:lnTo>
                  <a:lnTo>
                    <a:pt x="308" y="4839"/>
                  </a:lnTo>
                  <a:lnTo>
                    <a:pt x="214" y="5164"/>
                  </a:lnTo>
                  <a:lnTo>
                    <a:pt x="140" y="5490"/>
                  </a:lnTo>
                  <a:lnTo>
                    <a:pt x="84" y="5834"/>
                  </a:lnTo>
                  <a:lnTo>
                    <a:pt x="38" y="6178"/>
                  </a:lnTo>
                  <a:lnTo>
                    <a:pt x="10" y="6532"/>
                  </a:lnTo>
                  <a:lnTo>
                    <a:pt x="0" y="6885"/>
                  </a:lnTo>
                  <a:lnTo>
                    <a:pt x="10" y="7239"/>
                  </a:lnTo>
                  <a:lnTo>
                    <a:pt x="38" y="7583"/>
                  </a:lnTo>
                  <a:lnTo>
                    <a:pt x="84" y="7928"/>
                  </a:lnTo>
                  <a:lnTo>
                    <a:pt x="140" y="8272"/>
                  </a:lnTo>
                  <a:lnTo>
                    <a:pt x="214" y="8607"/>
                  </a:lnTo>
                  <a:lnTo>
                    <a:pt x="308" y="8932"/>
                  </a:lnTo>
                  <a:lnTo>
                    <a:pt x="419" y="9249"/>
                  </a:lnTo>
                  <a:lnTo>
                    <a:pt x="540" y="9565"/>
                  </a:lnTo>
                  <a:lnTo>
                    <a:pt x="680" y="9872"/>
                  </a:lnTo>
                  <a:lnTo>
                    <a:pt x="829" y="10161"/>
                  </a:lnTo>
                  <a:lnTo>
                    <a:pt x="996" y="10449"/>
                  </a:lnTo>
                  <a:lnTo>
                    <a:pt x="1182" y="10737"/>
                  </a:lnTo>
                  <a:lnTo>
                    <a:pt x="1368" y="11007"/>
                  </a:lnTo>
                  <a:lnTo>
                    <a:pt x="1573" y="11258"/>
                  </a:lnTo>
                  <a:lnTo>
                    <a:pt x="1787" y="11510"/>
                  </a:lnTo>
                  <a:lnTo>
                    <a:pt x="2019" y="11752"/>
                  </a:lnTo>
                  <a:lnTo>
                    <a:pt x="2261" y="11984"/>
                  </a:lnTo>
                  <a:lnTo>
                    <a:pt x="2503" y="12198"/>
                  </a:lnTo>
                  <a:lnTo>
                    <a:pt x="2764" y="12403"/>
                  </a:lnTo>
                  <a:lnTo>
                    <a:pt x="3034" y="12589"/>
                  </a:lnTo>
                  <a:lnTo>
                    <a:pt x="3313" y="12775"/>
                  </a:lnTo>
                  <a:lnTo>
                    <a:pt x="3601" y="12933"/>
                  </a:lnTo>
                  <a:lnTo>
                    <a:pt x="3899" y="13091"/>
                  </a:lnTo>
                  <a:lnTo>
                    <a:pt x="4206" y="13231"/>
                  </a:lnTo>
                  <a:lnTo>
                    <a:pt x="4522" y="13352"/>
                  </a:lnTo>
                  <a:lnTo>
                    <a:pt x="4839" y="13464"/>
                  </a:lnTo>
                  <a:lnTo>
                    <a:pt x="5164" y="13557"/>
                  </a:lnTo>
                  <a:lnTo>
                    <a:pt x="5499" y="13631"/>
                  </a:lnTo>
                  <a:lnTo>
                    <a:pt x="5843" y="13687"/>
                  </a:lnTo>
                  <a:lnTo>
                    <a:pt x="6188" y="13733"/>
                  </a:lnTo>
                  <a:lnTo>
                    <a:pt x="6532" y="13761"/>
                  </a:lnTo>
                  <a:lnTo>
                    <a:pt x="6886" y="13771"/>
                  </a:lnTo>
                  <a:lnTo>
                    <a:pt x="7239" y="13761"/>
                  </a:lnTo>
                  <a:lnTo>
                    <a:pt x="7593" y="13733"/>
                  </a:lnTo>
                  <a:lnTo>
                    <a:pt x="7937" y="13687"/>
                  </a:lnTo>
                  <a:lnTo>
                    <a:pt x="8272" y="13631"/>
                  </a:lnTo>
                  <a:lnTo>
                    <a:pt x="8607" y="13557"/>
                  </a:lnTo>
                  <a:lnTo>
                    <a:pt x="8932" y="13464"/>
                  </a:lnTo>
                  <a:lnTo>
                    <a:pt x="9258" y="13352"/>
                  </a:lnTo>
                  <a:lnTo>
                    <a:pt x="9565" y="13231"/>
                  </a:lnTo>
                  <a:lnTo>
                    <a:pt x="9872" y="13091"/>
                  </a:lnTo>
                  <a:lnTo>
                    <a:pt x="10170" y="12933"/>
                  </a:lnTo>
                  <a:lnTo>
                    <a:pt x="10458" y="12775"/>
                  </a:lnTo>
                  <a:lnTo>
                    <a:pt x="10737" y="12589"/>
                  </a:lnTo>
                  <a:lnTo>
                    <a:pt x="11007" y="12403"/>
                  </a:lnTo>
                  <a:lnTo>
                    <a:pt x="11268" y="12198"/>
                  </a:lnTo>
                  <a:lnTo>
                    <a:pt x="11519" y="11984"/>
                  </a:lnTo>
                  <a:lnTo>
                    <a:pt x="11761" y="11752"/>
                  </a:lnTo>
                  <a:lnTo>
                    <a:pt x="11984" y="11510"/>
                  </a:lnTo>
                  <a:lnTo>
                    <a:pt x="12198" y="11258"/>
                  </a:lnTo>
                  <a:lnTo>
                    <a:pt x="12403" y="11007"/>
                  </a:lnTo>
                  <a:lnTo>
                    <a:pt x="12598" y="10737"/>
                  </a:lnTo>
                  <a:lnTo>
                    <a:pt x="12775" y="10449"/>
                  </a:lnTo>
                  <a:lnTo>
                    <a:pt x="12943" y="10161"/>
                  </a:lnTo>
                  <a:lnTo>
                    <a:pt x="13091" y="9872"/>
                  </a:lnTo>
                  <a:lnTo>
                    <a:pt x="13231" y="9565"/>
                  </a:lnTo>
                  <a:lnTo>
                    <a:pt x="13361" y="9249"/>
                  </a:lnTo>
                  <a:lnTo>
                    <a:pt x="13464" y="8932"/>
                  </a:lnTo>
                  <a:lnTo>
                    <a:pt x="13557" y="8607"/>
                  </a:lnTo>
                  <a:lnTo>
                    <a:pt x="13631" y="8272"/>
                  </a:lnTo>
                  <a:lnTo>
                    <a:pt x="13696" y="7928"/>
                  </a:lnTo>
                  <a:lnTo>
                    <a:pt x="13743" y="7583"/>
                  </a:lnTo>
                  <a:lnTo>
                    <a:pt x="13761" y="7239"/>
                  </a:lnTo>
                  <a:lnTo>
                    <a:pt x="13771" y="6885"/>
                  </a:lnTo>
                  <a:lnTo>
                    <a:pt x="13761" y="6532"/>
                  </a:lnTo>
                  <a:lnTo>
                    <a:pt x="13743" y="6178"/>
                  </a:lnTo>
                  <a:lnTo>
                    <a:pt x="13696" y="5834"/>
                  </a:lnTo>
                  <a:lnTo>
                    <a:pt x="13631" y="5490"/>
                  </a:lnTo>
                  <a:lnTo>
                    <a:pt x="13557" y="5164"/>
                  </a:lnTo>
                  <a:lnTo>
                    <a:pt x="13464" y="4839"/>
                  </a:lnTo>
                  <a:lnTo>
                    <a:pt x="13361" y="4513"/>
                  </a:lnTo>
                  <a:lnTo>
                    <a:pt x="13231" y="4206"/>
                  </a:lnTo>
                  <a:lnTo>
                    <a:pt x="13091" y="3899"/>
                  </a:lnTo>
                  <a:lnTo>
                    <a:pt x="12943" y="3601"/>
                  </a:lnTo>
                  <a:lnTo>
                    <a:pt x="12775" y="3313"/>
                  </a:lnTo>
                  <a:lnTo>
                    <a:pt x="12598" y="3034"/>
                  </a:lnTo>
                  <a:lnTo>
                    <a:pt x="12403" y="2764"/>
                  </a:lnTo>
                  <a:lnTo>
                    <a:pt x="12198" y="2503"/>
                  </a:lnTo>
                  <a:lnTo>
                    <a:pt x="11984" y="2252"/>
                  </a:lnTo>
                  <a:lnTo>
                    <a:pt x="11761" y="2010"/>
                  </a:lnTo>
                  <a:lnTo>
                    <a:pt x="11519" y="1787"/>
                  </a:lnTo>
                  <a:lnTo>
                    <a:pt x="11268" y="1573"/>
                  </a:lnTo>
                  <a:lnTo>
                    <a:pt x="11007" y="1368"/>
                  </a:lnTo>
                  <a:lnTo>
                    <a:pt x="10737" y="1173"/>
                  </a:lnTo>
                  <a:lnTo>
                    <a:pt x="10458" y="996"/>
                  </a:lnTo>
                  <a:lnTo>
                    <a:pt x="10170" y="828"/>
                  </a:lnTo>
                  <a:lnTo>
                    <a:pt x="9872" y="680"/>
                  </a:lnTo>
                  <a:lnTo>
                    <a:pt x="9565" y="540"/>
                  </a:lnTo>
                  <a:lnTo>
                    <a:pt x="9258" y="410"/>
                  </a:lnTo>
                  <a:lnTo>
                    <a:pt x="8932" y="307"/>
                  </a:lnTo>
                  <a:lnTo>
                    <a:pt x="8607" y="214"/>
                  </a:lnTo>
                  <a:lnTo>
                    <a:pt x="8272" y="140"/>
                  </a:lnTo>
                  <a:lnTo>
                    <a:pt x="7937" y="75"/>
                  </a:lnTo>
                  <a:lnTo>
                    <a:pt x="7593" y="28"/>
                  </a:lnTo>
                  <a:lnTo>
                    <a:pt x="7239" y="10"/>
                  </a:lnTo>
                  <a:lnTo>
                    <a:pt x="6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18;p32">
              <a:extLst>
                <a:ext uri="{FF2B5EF4-FFF2-40B4-BE49-F238E27FC236}">
                  <a16:creationId xmlns:a16="http://schemas.microsoft.com/office/drawing/2014/main" id="{53335D9C-B2B2-AAE2-8763-B652C82C3A9F}"/>
                </a:ext>
              </a:extLst>
            </p:cNvPr>
            <p:cNvSpPr/>
            <p:nvPr/>
          </p:nvSpPr>
          <p:spPr>
            <a:xfrm>
              <a:off x="3248225" y="1588425"/>
              <a:ext cx="165875" cy="191450"/>
            </a:xfrm>
            <a:custGeom>
              <a:avLst/>
              <a:gdLst/>
              <a:ahLst/>
              <a:cxnLst/>
              <a:rect l="l" t="t" r="r" b="b"/>
              <a:pathLst>
                <a:path w="6635" h="7658" extrusionOk="0">
                  <a:moveTo>
                    <a:pt x="1" y="0"/>
                  </a:moveTo>
                  <a:lnTo>
                    <a:pt x="1" y="7657"/>
                  </a:lnTo>
                  <a:lnTo>
                    <a:pt x="6635" y="38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19;p32">
              <a:extLst>
                <a:ext uri="{FF2B5EF4-FFF2-40B4-BE49-F238E27FC236}">
                  <a16:creationId xmlns:a16="http://schemas.microsoft.com/office/drawing/2014/main" id="{5187180F-66A7-4BB8-9AF6-CB232B842C88}"/>
                </a:ext>
              </a:extLst>
            </p:cNvPr>
            <p:cNvSpPr/>
            <p:nvPr/>
          </p:nvSpPr>
          <p:spPr>
            <a:xfrm>
              <a:off x="1000125" y="1605400"/>
              <a:ext cx="668750" cy="623625"/>
            </a:xfrm>
            <a:custGeom>
              <a:avLst/>
              <a:gdLst/>
              <a:ahLst/>
              <a:cxnLst/>
              <a:rect l="l" t="t" r="r" b="b"/>
              <a:pathLst>
                <a:path w="26750" h="24945" extrusionOk="0">
                  <a:moveTo>
                    <a:pt x="1963" y="0"/>
                  </a:moveTo>
                  <a:lnTo>
                    <a:pt x="1768" y="10"/>
                  </a:lnTo>
                  <a:lnTo>
                    <a:pt x="1572" y="38"/>
                  </a:lnTo>
                  <a:lnTo>
                    <a:pt x="1386" y="84"/>
                  </a:lnTo>
                  <a:lnTo>
                    <a:pt x="1200" y="149"/>
                  </a:lnTo>
                  <a:lnTo>
                    <a:pt x="1033" y="233"/>
                  </a:lnTo>
                  <a:lnTo>
                    <a:pt x="865" y="335"/>
                  </a:lnTo>
                  <a:lnTo>
                    <a:pt x="716" y="447"/>
                  </a:lnTo>
                  <a:lnTo>
                    <a:pt x="577" y="577"/>
                  </a:lnTo>
                  <a:lnTo>
                    <a:pt x="447" y="717"/>
                  </a:lnTo>
                  <a:lnTo>
                    <a:pt x="335" y="866"/>
                  </a:lnTo>
                  <a:lnTo>
                    <a:pt x="242" y="1024"/>
                  </a:lnTo>
                  <a:lnTo>
                    <a:pt x="158" y="1201"/>
                  </a:lnTo>
                  <a:lnTo>
                    <a:pt x="93" y="1377"/>
                  </a:lnTo>
                  <a:lnTo>
                    <a:pt x="47" y="1563"/>
                  </a:lnTo>
                  <a:lnTo>
                    <a:pt x="9" y="1759"/>
                  </a:lnTo>
                  <a:lnTo>
                    <a:pt x="0" y="1964"/>
                  </a:lnTo>
                  <a:lnTo>
                    <a:pt x="0" y="18395"/>
                  </a:lnTo>
                  <a:lnTo>
                    <a:pt x="9" y="18599"/>
                  </a:lnTo>
                  <a:lnTo>
                    <a:pt x="47" y="18795"/>
                  </a:lnTo>
                  <a:lnTo>
                    <a:pt x="93" y="18981"/>
                  </a:lnTo>
                  <a:lnTo>
                    <a:pt x="158" y="19167"/>
                  </a:lnTo>
                  <a:lnTo>
                    <a:pt x="242" y="19334"/>
                  </a:lnTo>
                  <a:lnTo>
                    <a:pt x="335" y="19493"/>
                  </a:lnTo>
                  <a:lnTo>
                    <a:pt x="447" y="19651"/>
                  </a:lnTo>
                  <a:lnTo>
                    <a:pt x="577" y="19790"/>
                  </a:lnTo>
                  <a:lnTo>
                    <a:pt x="716" y="19911"/>
                  </a:lnTo>
                  <a:lnTo>
                    <a:pt x="865" y="20023"/>
                  </a:lnTo>
                  <a:lnTo>
                    <a:pt x="1033" y="20125"/>
                  </a:lnTo>
                  <a:lnTo>
                    <a:pt x="1200" y="20209"/>
                  </a:lnTo>
                  <a:lnTo>
                    <a:pt x="1386" y="20274"/>
                  </a:lnTo>
                  <a:lnTo>
                    <a:pt x="1572" y="20321"/>
                  </a:lnTo>
                  <a:lnTo>
                    <a:pt x="1768" y="20349"/>
                  </a:lnTo>
                  <a:lnTo>
                    <a:pt x="1963" y="20358"/>
                  </a:lnTo>
                  <a:lnTo>
                    <a:pt x="19046" y="20358"/>
                  </a:lnTo>
                  <a:lnTo>
                    <a:pt x="23623" y="24945"/>
                  </a:lnTo>
                  <a:lnTo>
                    <a:pt x="23623" y="20358"/>
                  </a:lnTo>
                  <a:lnTo>
                    <a:pt x="24786" y="20358"/>
                  </a:lnTo>
                  <a:lnTo>
                    <a:pt x="24991" y="20349"/>
                  </a:lnTo>
                  <a:lnTo>
                    <a:pt x="25186" y="20321"/>
                  </a:lnTo>
                  <a:lnTo>
                    <a:pt x="25373" y="20274"/>
                  </a:lnTo>
                  <a:lnTo>
                    <a:pt x="25549" y="20209"/>
                  </a:lnTo>
                  <a:lnTo>
                    <a:pt x="25726" y="20125"/>
                  </a:lnTo>
                  <a:lnTo>
                    <a:pt x="25884" y="20023"/>
                  </a:lnTo>
                  <a:lnTo>
                    <a:pt x="26042" y="19911"/>
                  </a:lnTo>
                  <a:lnTo>
                    <a:pt x="26182" y="19790"/>
                  </a:lnTo>
                  <a:lnTo>
                    <a:pt x="26303" y="19651"/>
                  </a:lnTo>
                  <a:lnTo>
                    <a:pt x="26415" y="19493"/>
                  </a:lnTo>
                  <a:lnTo>
                    <a:pt x="26517" y="19334"/>
                  </a:lnTo>
                  <a:lnTo>
                    <a:pt x="26601" y="19167"/>
                  </a:lnTo>
                  <a:lnTo>
                    <a:pt x="26666" y="18981"/>
                  </a:lnTo>
                  <a:lnTo>
                    <a:pt x="26712" y="18795"/>
                  </a:lnTo>
                  <a:lnTo>
                    <a:pt x="26740" y="18599"/>
                  </a:lnTo>
                  <a:lnTo>
                    <a:pt x="26750" y="18395"/>
                  </a:lnTo>
                  <a:lnTo>
                    <a:pt x="26750" y="1964"/>
                  </a:lnTo>
                  <a:lnTo>
                    <a:pt x="26740" y="1759"/>
                  </a:lnTo>
                  <a:lnTo>
                    <a:pt x="26712" y="1563"/>
                  </a:lnTo>
                  <a:lnTo>
                    <a:pt x="26666" y="1377"/>
                  </a:lnTo>
                  <a:lnTo>
                    <a:pt x="26601" y="1201"/>
                  </a:lnTo>
                  <a:lnTo>
                    <a:pt x="26517" y="1024"/>
                  </a:lnTo>
                  <a:lnTo>
                    <a:pt x="26415" y="866"/>
                  </a:lnTo>
                  <a:lnTo>
                    <a:pt x="26303" y="717"/>
                  </a:lnTo>
                  <a:lnTo>
                    <a:pt x="26182" y="577"/>
                  </a:lnTo>
                  <a:lnTo>
                    <a:pt x="26042" y="447"/>
                  </a:lnTo>
                  <a:lnTo>
                    <a:pt x="25884" y="335"/>
                  </a:lnTo>
                  <a:lnTo>
                    <a:pt x="25726" y="233"/>
                  </a:lnTo>
                  <a:lnTo>
                    <a:pt x="25549" y="149"/>
                  </a:lnTo>
                  <a:lnTo>
                    <a:pt x="25373" y="84"/>
                  </a:lnTo>
                  <a:lnTo>
                    <a:pt x="25186" y="38"/>
                  </a:lnTo>
                  <a:lnTo>
                    <a:pt x="24991" y="10"/>
                  </a:lnTo>
                  <a:lnTo>
                    <a:pt x="247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20;p32">
              <a:extLst>
                <a:ext uri="{FF2B5EF4-FFF2-40B4-BE49-F238E27FC236}">
                  <a16:creationId xmlns:a16="http://schemas.microsoft.com/office/drawing/2014/main" id="{ABCE0D84-CAD5-458D-59C9-5B57A2945F3E}"/>
                </a:ext>
              </a:extLst>
            </p:cNvPr>
            <p:cNvSpPr/>
            <p:nvPr/>
          </p:nvSpPr>
          <p:spPr>
            <a:xfrm>
              <a:off x="1102000" y="1800775"/>
              <a:ext cx="465225" cy="32825"/>
            </a:xfrm>
            <a:custGeom>
              <a:avLst/>
              <a:gdLst/>
              <a:ahLst/>
              <a:cxnLst/>
              <a:rect l="l" t="t" r="r" b="b"/>
              <a:pathLst>
                <a:path w="18609" h="1313" extrusionOk="0">
                  <a:moveTo>
                    <a:pt x="0" y="1"/>
                  </a:moveTo>
                  <a:lnTo>
                    <a:pt x="0" y="1313"/>
                  </a:lnTo>
                  <a:lnTo>
                    <a:pt x="18609" y="131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21;p32">
              <a:extLst>
                <a:ext uri="{FF2B5EF4-FFF2-40B4-BE49-F238E27FC236}">
                  <a16:creationId xmlns:a16="http://schemas.microsoft.com/office/drawing/2014/main" id="{43E05E41-414F-E9DF-BFC5-8F6A042CD856}"/>
                </a:ext>
              </a:extLst>
            </p:cNvPr>
            <p:cNvSpPr/>
            <p:nvPr/>
          </p:nvSpPr>
          <p:spPr>
            <a:xfrm>
              <a:off x="1102000" y="1706800"/>
              <a:ext cx="465225" cy="32825"/>
            </a:xfrm>
            <a:custGeom>
              <a:avLst/>
              <a:gdLst/>
              <a:ahLst/>
              <a:cxnLst/>
              <a:rect l="l" t="t" r="r" b="b"/>
              <a:pathLst>
                <a:path w="18609" h="1313" extrusionOk="0">
                  <a:moveTo>
                    <a:pt x="0" y="1"/>
                  </a:moveTo>
                  <a:lnTo>
                    <a:pt x="0" y="1313"/>
                  </a:lnTo>
                  <a:lnTo>
                    <a:pt x="18609" y="131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22;p32">
              <a:extLst>
                <a:ext uri="{FF2B5EF4-FFF2-40B4-BE49-F238E27FC236}">
                  <a16:creationId xmlns:a16="http://schemas.microsoft.com/office/drawing/2014/main" id="{11FD4A46-16C1-3DD4-8A64-99275AD1FA7D}"/>
                </a:ext>
              </a:extLst>
            </p:cNvPr>
            <p:cNvSpPr/>
            <p:nvPr/>
          </p:nvSpPr>
          <p:spPr>
            <a:xfrm>
              <a:off x="1102000" y="1894750"/>
              <a:ext cx="465225" cy="32825"/>
            </a:xfrm>
            <a:custGeom>
              <a:avLst/>
              <a:gdLst/>
              <a:ahLst/>
              <a:cxnLst/>
              <a:rect l="l" t="t" r="r" b="b"/>
              <a:pathLst>
                <a:path w="18609" h="1313" extrusionOk="0">
                  <a:moveTo>
                    <a:pt x="0" y="1"/>
                  </a:moveTo>
                  <a:lnTo>
                    <a:pt x="0" y="1313"/>
                  </a:lnTo>
                  <a:lnTo>
                    <a:pt x="18609" y="131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23;p32">
              <a:extLst>
                <a:ext uri="{FF2B5EF4-FFF2-40B4-BE49-F238E27FC236}">
                  <a16:creationId xmlns:a16="http://schemas.microsoft.com/office/drawing/2014/main" id="{3A277EAA-71E1-8F61-EBBF-5B521DBA8F95}"/>
                </a:ext>
              </a:extLst>
            </p:cNvPr>
            <p:cNvSpPr/>
            <p:nvPr/>
          </p:nvSpPr>
          <p:spPr>
            <a:xfrm>
              <a:off x="1102000" y="1988725"/>
              <a:ext cx="465225" cy="32600"/>
            </a:xfrm>
            <a:custGeom>
              <a:avLst/>
              <a:gdLst/>
              <a:ahLst/>
              <a:cxnLst/>
              <a:rect l="l" t="t" r="r" b="b"/>
              <a:pathLst>
                <a:path w="18609" h="1304" extrusionOk="0">
                  <a:moveTo>
                    <a:pt x="0" y="1"/>
                  </a:moveTo>
                  <a:lnTo>
                    <a:pt x="0" y="1303"/>
                  </a:lnTo>
                  <a:lnTo>
                    <a:pt x="18609" y="130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24;p32">
              <a:extLst>
                <a:ext uri="{FF2B5EF4-FFF2-40B4-BE49-F238E27FC236}">
                  <a16:creationId xmlns:a16="http://schemas.microsoft.com/office/drawing/2014/main" id="{786A4764-5F58-AD34-3CFB-50C60244E3BC}"/>
                </a:ext>
              </a:extLst>
            </p:cNvPr>
            <p:cNvSpPr/>
            <p:nvPr/>
          </p:nvSpPr>
          <p:spPr>
            <a:xfrm>
              <a:off x="1546275" y="1461650"/>
              <a:ext cx="253325" cy="253550"/>
            </a:xfrm>
            <a:custGeom>
              <a:avLst/>
              <a:gdLst/>
              <a:ahLst/>
              <a:cxnLst/>
              <a:rect l="l" t="t" r="r" b="b"/>
              <a:pathLst>
                <a:path w="10133" h="10142" extrusionOk="0">
                  <a:moveTo>
                    <a:pt x="5062" y="0"/>
                  </a:moveTo>
                  <a:lnTo>
                    <a:pt x="4801" y="10"/>
                  </a:lnTo>
                  <a:lnTo>
                    <a:pt x="4550" y="28"/>
                  </a:lnTo>
                  <a:lnTo>
                    <a:pt x="4299" y="66"/>
                  </a:lnTo>
                  <a:lnTo>
                    <a:pt x="4048" y="103"/>
                  </a:lnTo>
                  <a:lnTo>
                    <a:pt x="3796" y="159"/>
                  </a:lnTo>
                  <a:lnTo>
                    <a:pt x="3564" y="233"/>
                  </a:lnTo>
                  <a:lnTo>
                    <a:pt x="3322" y="307"/>
                  </a:lnTo>
                  <a:lnTo>
                    <a:pt x="3099" y="400"/>
                  </a:lnTo>
                  <a:lnTo>
                    <a:pt x="2866" y="503"/>
                  </a:lnTo>
                  <a:lnTo>
                    <a:pt x="2652" y="614"/>
                  </a:lnTo>
                  <a:lnTo>
                    <a:pt x="2438" y="735"/>
                  </a:lnTo>
                  <a:lnTo>
                    <a:pt x="2233" y="866"/>
                  </a:lnTo>
                  <a:lnTo>
                    <a:pt x="2038" y="1015"/>
                  </a:lnTo>
                  <a:lnTo>
                    <a:pt x="1842" y="1163"/>
                  </a:lnTo>
                  <a:lnTo>
                    <a:pt x="1656" y="1322"/>
                  </a:lnTo>
                  <a:lnTo>
                    <a:pt x="1480" y="1489"/>
                  </a:lnTo>
                  <a:lnTo>
                    <a:pt x="1312" y="1666"/>
                  </a:lnTo>
                  <a:lnTo>
                    <a:pt x="1154" y="1852"/>
                  </a:lnTo>
                  <a:lnTo>
                    <a:pt x="1005" y="2038"/>
                  </a:lnTo>
                  <a:lnTo>
                    <a:pt x="866" y="2233"/>
                  </a:lnTo>
                  <a:lnTo>
                    <a:pt x="735" y="2447"/>
                  </a:lnTo>
                  <a:lnTo>
                    <a:pt x="614" y="2652"/>
                  </a:lnTo>
                  <a:lnTo>
                    <a:pt x="503" y="2875"/>
                  </a:lnTo>
                  <a:lnTo>
                    <a:pt x="400" y="3099"/>
                  </a:lnTo>
                  <a:lnTo>
                    <a:pt x="307" y="3331"/>
                  </a:lnTo>
                  <a:lnTo>
                    <a:pt x="224" y="3564"/>
                  </a:lnTo>
                  <a:lnTo>
                    <a:pt x="158" y="3806"/>
                  </a:lnTo>
                  <a:lnTo>
                    <a:pt x="103" y="4048"/>
                  </a:lnTo>
                  <a:lnTo>
                    <a:pt x="56" y="4299"/>
                  </a:lnTo>
                  <a:lnTo>
                    <a:pt x="28" y="4550"/>
                  </a:lnTo>
                  <a:lnTo>
                    <a:pt x="10" y="4811"/>
                  </a:lnTo>
                  <a:lnTo>
                    <a:pt x="0" y="5071"/>
                  </a:lnTo>
                  <a:lnTo>
                    <a:pt x="10" y="5332"/>
                  </a:lnTo>
                  <a:lnTo>
                    <a:pt x="28" y="5592"/>
                  </a:lnTo>
                  <a:lnTo>
                    <a:pt x="56" y="5843"/>
                  </a:lnTo>
                  <a:lnTo>
                    <a:pt x="103" y="6095"/>
                  </a:lnTo>
                  <a:lnTo>
                    <a:pt x="158" y="6337"/>
                  </a:lnTo>
                  <a:lnTo>
                    <a:pt x="224" y="6578"/>
                  </a:lnTo>
                  <a:lnTo>
                    <a:pt x="307" y="6811"/>
                  </a:lnTo>
                  <a:lnTo>
                    <a:pt x="400" y="7044"/>
                  </a:lnTo>
                  <a:lnTo>
                    <a:pt x="503" y="7267"/>
                  </a:lnTo>
                  <a:lnTo>
                    <a:pt x="614" y="7490"/>
                  </a:lnTo>
                  <a:lnTo>
                    <a:pt x="735" y="7695"/>
                  </a:lnTo>
                  <a:lnTo>
                    <a:pt x="866" y="7909"/>
                  </a:lnTo>
                  <a:lnTo>
                    <a:pt x="1005" y="8104"/>
                  </a:lnTo>
                  <a:lnTo>
                    <a:pt x="1154" y="8290"/>
                  </a:lnTo>
                  <a:lnTo>
                    <a:pt x="1312" y="8476"/>
                  </a:lnTo>
                  <a:lnTo>
                    <a:pt x="1480" y="8653"/>
                  </a:lnTo>
                  <a:lnTo>
                    <a:pt x="1656" y="8821"/>
                  </a:lnTo>
                  <a:lnTo>
                    <a:pt x="1842" y="8979"/>
                  </a:lnTo>
                  <a:lnTo>
                    <a:pt x="2038" y="9128"/>
                  </a:lnTo>
                  <a:lnTo>
                    <a:pt x="2233" y="9277"/>
                  </a:lnTo>
                  <a:lnTo>
                    <a:pt x="2438" y="9407"/>
                  </a:lnTo>
                  <a:lnTo>
                    <a:pt x="2652" y="9528"/>
                  </a:lnTo>
                  <a:lnTo>
                    <a:pt x="2866" y="9640"/>
                  </a:lnTo>
                  <a:lnTo>
                    <a:pt x="3099" y="9742"/>
                  </a:lnTo>
                  <a:lnTo>
                    <a:pt x="3322" y="9835"/>
                  </a:lnTo>
                  <a:lnTo>
                    <a:pt x="3564" y="9909"/>
                  </a:lnTo>
                  <a:lnTo>
                    <a:pt x="3796" y="9984"/>
                  </a:lnTo>
                  <a:lnTo>
                    <a:pt x="4048" y="10040"/>
                  </a:lnTo>
                  <a:lnTo>
                    <a:pt x="4299" y="10077"/>
                  </a:lnTo>
                  <a:lnTo>
                    <a:pt x="4550" y="10114"/>
                  </a:lnTo>
                  <a:lnTo>
                    <a:pt x="4801" y="10133"/>
                  </a:lnTo>
                  <a:lnTo>
                    <a:pt x="5062" y="10142"/>
                  </a:lnTo>
                  <a:lnTo>
                    <a:pt x="5332" y="10133"/>
                  </a:lnTo>
                  <a:lnTo>
                    <a:pt x="5583" y="10114"/>
                  </a:lnTo>
                  <a:lnTo>
                    <a:pt x="5834" y="10077"/>
                  </a:lnTo>
                  <a:lnTo>
                    <a:pt x="6085" y="10040"/>
                  </a:lnTo>
                  <a:lnTo>
                    <a:pt x="6336" y="9984"/>
                  </a:lnTo>
                  <a:lnTo>
                    <a:pt x="6569" y="9909"/>
                  </a:lnTo>
                  <a:lnTo>
                    <a:pt x="6811" y="9835"/>
                  </a:lnTo>
                  <a:lnTo>
                    <a:pt x="7043" y="9742"/>
                  </a:lnTo>
                  <a:lnTo>
                    <a:pt x="7267" y="9640"/>
                  </a:lnTo>
                  <a:lnTo>
                    <a:pt x="7481" y="9528"/>
                  </a:lnTo>
                  <a:lnTo>
                    <a:pt x="7695" y="9407"/>
                  </a:lnTo>
                  <a:lnTo>
                    <a:pt x="7899" y="9277"/>
                  </a:lnTo>
                  <a:lnTo>
                    <a:pt x="8095" y="9128"/>
                  </a:lnTo>
                  <a:lnTo>
                    <a:pt x="8290" y="8979"/>
                  </a:lnTo>
                  <a:lnTo>
                    <a:pt x="8476" y="8821"/>
                  </a:lnTo>
                  <a:lnTo>
                    <a:pt x="8653" y="8653"/>
                  </a:lnTo>
                  <a:lnTo>
                    <a:pt x="8821" y="8476"/>
                  </a:lnTo>
                  <a:lnTo>
                    <a:pt x="8979" y="8290"/>
                  </a:lnTo>
                  <a:lnTo>
                    <a:pt x="9128" y="8104"/>
                  </a:lnTo>
                  <a:lnTo>
                    <a:pt x="9267" y="7909"/>
                  </a:lnTo>
                  <a:lnTo>
                    <a:pt x="9397" y="7695"/>
                  </a:lnTo>
                  <a:lnTo>
                    <a:pt x="9518" y="7490"/>
                  </a:lnTo>
                  <a:lnTo>
                    <a:pt x="9630" y="7267"/>
                  </a:lnTo>
                  <a:lnTo>
                    <a:pt x="9732" y="7044"/>
                  </a:lnTo>
                  <a:lnTo>
                    <a:pt x="9825" y="6811"/>
                  </a:lnTo>
                  <a:lnTo>
                    <a:pt x="9909" y="6578"/>
                  </a:lnTo>
                  <a:lnTo>
                    <a:pt x="9974" y="6337"/>
                  </a:lnTo>
                  <a:lnTo>
                    <a:pt x="10030" y="6095"/>
                  </a:lnTo>
                  <a:lnTo>
                    <a:pt x="10077" y="5843"/>
                  </a:lnTo>
                  <a:lnTo>
                    <a:pt x="10105" y="5592"/>
                  </a:lnTo>
                  <a:lnTo>
                    <a:pt x="10123" y="5332"/>
                  </a:lnTo>
                  <a:lnTo>
                    <a:pt x="10132" y="5071"/>
                  </a:lnTo>
                  <a:lnTo>
                    <a:pt x="10123" y="4811"/>
                  </a:lnTo>
                  <a:lnTo>
                    <a:pt x="10105" y="4550"/>
                  </a:lnTo>
                  <a:lnTo>
                    <a:pt x="10077" y="4299"/>
                  </a:lnTo>
                  <a:lnTo>
                    <a:pt x="10030" y="4048"/>
                  </a:lnTo>
                  <a:lnTo>
                    <a:pt x="9974" y="3806"/>
                  </a:lnTo>
                  <a:lnTo>
                    <a:pt x="9909" y="3564"/>
                  </a:lnTo>
                  <a:lnTo>
                    <a:pt x="9825" y="3331"/>
                  </a:lnTo>
                  <a:lnTo>
                    <a:pt x="9732" y="3099"/>
                  </a:lnTo>
                  <a:lnTo>
                    <a:pt x="9630" y="2875"/>
                  </a:lnTo>
                  <a:lnTo>
                    <a:pt x="9518" y="2652"/>
                  </a:lnTo>
                  <a:lnTo>
                    <a:pt x="9397" y="2447"/>
                  </a:lnTo>
                  <a:lnTo>
                    <a:pt x="9267" y="2233"/>
                  </a:lnTo>
                  <a:lnTo>
                    <a:pt x="9128" y="2038"/>
                  </a:lnTo>
                  <a:lnTo>
                    <a:pt x="8979" y="1852"/>
                  </a:lnTo>
                  <a:lnTo>
                    <a:pt x="8821" y="1666"/>
                  </a:lnTo>
                  <a:lnTo>
                    <a:pt x="8653" y="1489"/>
                  </a:lnTo>
                  <a:lnTo>
                    <a:pt x="8476" y="1322"/>
                  </a:lnTo>
                  <a:lnTo>
                    <a:pt x="8290" y="1163"/>
                  </a:lnTo>
                  <a:lnTo>
                    <a:pt x="8095" y="1015"/>
                  </a:lnTo>
                  <a:lnTo>
                    <a:pt x="7899" y="866"/>
                  </a:lnTo>
                  <a:lnTo>
                    <a:pt x="7695" y="735"/>
                  </a:lnTo>
                  <a:lnTo>
                    <a:pt x="7481" y="614"/>
                  </a:lnTo>
                  <a:lnTo>
                    <a:pt x="7267" y="503"/>
                  </a:lnTo>
                  <a:lnTo>
                    <a:pt x="7043" y="400"/>
                  </a:lnTo>
                  <a:lnTo>
                    <a:pt x="6811" y="307"/>
                  </a:lnTo>
                  <a:lnTo>
                    <a:pt x="6569" y="233"/>
                  </a:lnTo>
                  <a:lnTo>
                    <a:pt x="6336" y="159"/>
                  </a:lnTo>
                  <a:lnTo>
                    <a:pt x="6085" y="103"/>
                  </a:lnTo>
                  <a:lnTo>
                    <a:pt x="5834" y="66"/>
                  </a:lnTo>
                  <a:lnTo>
                    <a:pt x="5583" y="28"/>
                  </a:lnTo>
                  <a:lnTo>
                    <a:pt x="5332" y="10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25;p32">
              <a:extLst>
                <a:ext uri="{FF2B5EF4-FFF2-40B4-BE49-F238E27FC236}">
                  <a16:creationId xmlns:a16="http://schemas.microsoft.com/office/drawing/2014/main" id="{C072103D-7822-5C50-DF4D-10A92AEB5E5C}"/>
                </a:ext>
              </a:extLst>
            </p:cNvPr>
            <p:cNvSpPr/>
            <p:nvPr/>
          </p:nvSpPr>
          <p:spPr>
            <a:xfrm>
              <a:off x="1583025" y="1531425"/>
              <a:ext cx="84225" cy="113075"/>
            </a:xfrm>
            <a:custGeom>
              <a:avLst/>
              <a:gdLst/>
              <a:ahLst/>
              <a:cxnLst/>
              <a:rect l="l" t="t" r="r" b="b"/>
              <a:pathLst>
                <a:path w="3369" h="4523" extrusionOk="0">
                  <a:moveTo>
                    <a:pt x="447" y="1"/>
                  </a:moveTo>
                  <a:lnTo>
                    <a:pt x="345" y="2513"/>
                  </a:lnTo>
                  <a:lnTo>
                    <a:pt x="465" y="2476"/>
                  </a:lnTo>
                  <a:lnTo>
                    <a:pt x="596" y="2438"/>
                  </a:lnTo>
                  <a:lnTo>
                    <a:pt x="735" y="2401"/>
                  </a:lnTo>
                  <a:lnTo>
                    <a:pt x="884" y="2373"/>
                  </a:lnTo>
                  <a:lnTo>
                    <a:pt x="1163" y="2336"/>
                  </a:lnTo>
                  <a:lnTo>
                    <a:pt x="1294" y="2327"/>
                  </a:lnTo>
                  <a:lnTo>
                    <a:pt x="1582" y="2327"/>
                  </a:lnTo>
                  <a:lnTo>
                    <a:pt x="1740" y="2355"/>
                  </a:lnTo>
                  <a:lnTo>
                    <a:pt x="1824" y="2373"/>
                  </a:lnTo>
                  <a:lnTo>
                    <a:pt x="1898" y="2401"/>
                  </a:lnTo>
                  <a:lnTo>
                    <a:pt x="1963" y="2429"/>
                  </a:lnTo>
                  <a:lnTo>
                    <a:pt x="2029" y="2466"/>
                  </a:lnTo>
                  <a:lnTo>
                    <a:pt x="2094" y="2503"/>
                  </a:lnTo>
                  <a:lnTo>
                    <a:pt x="2150" y="2550"/>
                  </a:lnTo>
                  <a:lnTo>
                    <a:pt x="2196" y="2606"/>
                  </a:lnTo>
                  <a:lnTo>
                    <a:pt x="2243" y="2671"/>
                  </a:lnTo>
                  <a:lnTo>
                    <a:pt x="2280" y="2745"/>
                  </a:lnTo>
                  <a:lnTo>
                    <a:pt x="2298" y="2820"/>
                  </a:lnTo>
                  <a:lnTo>
                    <a:pt x="2317" y="2904"/>
                  </a:lnTo>
                  <a:lnTo>
                    <a:pt x="2317" y="2997"/>
                  </a:lnTo>
                  <a:lnTo>
                    <a:pt x="2317" y="3071"/>
                  </a:lnTo>
                  <a:lnTo>
                    <a:pt x="2308" y="3145"/>
                  </a:lnTo>
                  <a:lnTo>
                    <a:pt x="2298" y="3211"/>
                  </a:lnTo>
                  <a:lnTo>
                    <a:pt x="2270" y="3276"/>
                  </a:lnTo>
                  <a:lnTo>
                    <a:pt x="2243" y="3332"/>
                  </a:lnTo>
                  <a:lnTo>
                    <a:pt x="2215" y="3387"/>
                  </a:lnTo>
                  <a:lnTo>
                    <a:pt x="2168" y="3434"/>
                  </a:lnTo>
                  <a:lnTo>
                    <a:pt x="2122" y="3471"/>
                  </a:lnTo>
                  <a:lnTo>
                    <a:pt x="2019" y="3546"/>
                  </a:lnTo>
                  <a:lnTo>
                    <a:pt x="1908" y="3592"/>
                  </a:lnTo>
                  <a:lnTo>
                    <a:pt x="1796" y="3629"/>
                  </a:lnTo>
                  <a:lnTo>
                    <a:pt x="1666" y="3639"/>
                  </a:lnTo>
                  <a:lnTo>
                    <a:pt x="1535" y="3629"/>
                  </a:lnTo>
                  <a:lnTo>
                    <a:pt x="1415" y="3601"/>
                  </a:lnTo>
                  <a:lnTo>
                    <a:pt x="1312" y="3555"/>
                  </a:lnTo>
                  <a:lnTo>
                    <a:pt x="1210" y="3490"/>
                  </a:lnTo>
                  <a:lnTo>
                    <a:pt x="1126" y="3406"/>
                  </a:lnTo>
                  <a:lnTo>
                    <a:pt x="1052" y="3313"/>
                  </a:lnTo>
                  <a:lnTo>
                    <a:pt x="996" y="3220"/>
                  </a:lnTo>
                  <a:lnTo>
                    <a:pt x="949" y="3108"/>
                  </a:lnTo>
                  <a:lnTo>
                    <a:pt x="0" y="3397"/>
                  </a:lnTo>
                  <a:lnTo>
                    <a:pt x="47" y="3527"/>
                  </a:lnTo>
                  <a:lnTo>
                    <a:pt x="93" y="3648"/>
                  </a:lnTo>
                  <a:lnTo>
                    <a:pt x="158" y="3760"/>
                  </a:lnTo>
                  <a:lnTo>
                    <a:pt x="233" y="3871"/>
                  </a:lnTo>
                  <a:lnTo>
                    <a:pt x="317" y="3974"/>
                  </a:lnTo>
                  <a:lnTo>
                    <a:pt x="410" y="4057"/>
                  </a:lnTo>
                  <a:lnTo>
                    <a:pt x="512" y="4141"/>
                  </a:lnTo>
                  <a:lnTo>
                    <a:pt x="614" y="4225"/>
                  </a:lnTo>
                  <a:lnTo>
                    <a:pt x="726" y="4290"/>
                  </a:lnTo>
                  <a:lnTo>
                    <a:pt x="847" y="4346"/>
                  </a:lnTo>
                  <a:lnTo>
                    <a:pt x="977" y="4402"/>
                  </a:lnTo>
                  <a:lnTo>
                    <a:pt x="1107" y="4439"/>
                  </a:lnTo>
                  <a:lnTo>
                    <a:pt x="1247" y="4476"/>
                  </a:lnTo>
                  <a:lnTo>
                    <a:pt x="1387" y="4495"/>
                  </a:lnTo>
                  <a:lnTo>
                    <a:pt x="1526" y="4513"/>
                  </a:lnTo>
                  <a:lnTo>
                    <a:pt x="1675" y="4522"/>
                  </a:lnTo>
                  <a:lnTo>
                    <a:pt x="1833" y="4513"/>
                  </a:lnTo>
                  <a:lnTo>
                    <a:pt x="1991" y="4495"/>
                  </a:lnTo>
                  <a:lnTo>
                    <a:pt x="2150" y="4467"/>
                  </a:lnTo>
                  <a:lnTo>
                    <a:pt x="2298" y="4420"/>
                  </a:lnTo>
                  <a:lnTo>
                    <a:pt x="2447" y="4364"/>
                  </a:lnTo>
                  <a:lnTo>
                    <a:pt x="2587" y="4299"/>
                  </a:lnTo>
                  <a:lnTo>
                    <a:pt x="2726" y="4225"/>
                  </a:lnTo>
                  <a:lnTo>
                    <a:pt x="2847" y="4132"/>
                  </a:lnTo>
                  <a:lnTo>
                    <a:pt x="2959" y="4029"/>
                  </a:lnTo>
                  <a:lnTo>
                    <a:pt x="3061" y="3918"/>
                  </a:lnTo>
                  <a:lnTo>
                    <a:pt x="3154" y="3787"/>
                  </a:lnTo>
                  <a:lnTo>
                    <a:pt x="3229" y="3648"/>
                  </a:lnTo>
                  <a:lnTo>
                    <a:pt x="3294" y="3490"/>
                  </a:lnTo>
                  <a:lnTo>
                    <a:pt x="3340" y="3322"/>
                  </a:lnTo>
                  <a:lnTo>
                    <a:pt x="3359" y="3136"/>
                  </a:lnTo>
                  <a:lnTo>
                    <a:pt x="3368" y="2941"/>
                  </a:lnTo>
                  <a:lnTo>
                    <a:pt x="3368" y="2773"/>
                  </a:lnTo>
                  <a:lnTo>
                    <a:pt x="3340" y="2615"/>
                  </a:lnTo>
                  <a:lnTo>
                    <a:pt x="3303" y="2476"/>
                  </a:lnTo>
                  <a:lnTo>
                    <a:pt x="3247" y="2336"/>
                  </a:lnTo>
                  <a:lnTo>
                    <a:pt x="3182" y="2215"/>
                  </a:lnTo>
                  <a:lnTo>
                    <a:pt x="3099" y="2094"/>
                  </a:lnTo>
                  <a:lnTo>
                    <a:pt x="3015" y="1992"/>
                  </a:lnTo>
                  <a:lnTo>
                    <a:pt x="2912" y="1899"/>
                  </a:lnTo>
                  <a:lnTo>
                    <a:pt x="2801" y="1815"/>
                  </a:lnTo>
                  <a:lnTo>
                    <a:pt x="2671" y="1741"/>
                  </a:lnTo>
                  <a:lnTo>
                    <a:pt x="2540" y="1685"/>
                  </a:lnTo>
                  <a:lnTo>
                    <a:pt x="2401" y="1629"/>
                  </a:lnTo>
                  <a:lnTo>
                    <a:pt x="2252" y="1592"/>
                  </a:lnTo>
                  <a:lnTo>
                    <a:pt x="2103" y="1564"/>
                  </a:lnTo>
                  <a:lnTo>
                    <a:pt x="1945" y="1554"/>
                  </a:lnTo>
                  <a:lnTo>
                    <a:pt x="1777" y="1545"/>
                  </a:lnTo>
                  <a:lnTo>
                    <a:pt x="1563" y="1554"/>
                  </a:lnTo>
                  <a:lnTo>
                    <a:pt x="1442" y="1573"/>
                  </a:lnTo>
                  <a:lnTo>
                    <a:pt x="1340" y="1592"/>
                  </a:lnTo>
                  <a:lnTo>
                    <a:pt x="1377" y="894"/>
                  </a:lnTo>
                  <a:lnTo>
                    <a:pt x="3145" y="894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26;p32">
              <a:extLst>
                <a:ext uri="{FF2B5EF4-FFF2-40B4-BE49-F238E27FC236}">
                  <a16:creationId xmlns:a16="http://schemas.microsoft.com/office/drawing/2014/main" id="{69B4975D-0924-9C3C-50E9-62F277D9F87C}"/>
                </a:ext>
              </a:extLst>
            </p:cNvPr>
            <p:cNvSpPr/>
            <p:nvPr/>
          </p:nvSpPr>
          <p:spPr>
            <a:xfrm>
              <a:off x="1676750" y="1528400"/>
              <a:ext cx="86100" cy="116100"/>
            </a:xfrm>
            <a:custGeom>
              <a:avLst/>
              <a:gdLst/>
              <a:ahLst/>
              <a:cxnLst/>
              <a:rect l="l" t="t" r="r" b="b"/>
              <a:pathLst>
                <a:path w="3444" h="4644" extrusionOk="0">
                  <a:moveTo>
                    <a:pt x="1722" y="885"/>
                  </a:moveTo>
                  <a:lnTo>
                    <a:pt x="1824" y="894"/>
                  </a:lnTo>
                  <a:lnTo>
                    <a:pt x="1908" y="922"/>
                  </a:lnTo>
                  <a:lnTo>
                    <a:pt x="1992" y="968"/>
                  </a:lnTo>
                  <a:lnTo>
                    <a:pt x="2057" y="1033"/>
                  </a:lnTo>
                  <a:lnTo>
                    <a:pt x="2122" y="1108"/>
                  </a:lnTo>
                  <a:lnTo>
                    <a:pt x="2169" y="1192"/>
                  </a:lnTo>
                  <a:lnTo>
                    <a:pt x="2215" y="1285"/>
                  </a:lnTo>
                  <a:lnTo>
                    <a:pt x="2252" y="1387"/>
                  </a:lnTo>
                  <a:lnTo>
                    <a:pt x="2290" y="1499"/>
                  </a:lnTo>
                  <a:lnTo>
                    <a:pt x="2308" y="1610"/>
                  </a:lnTo>
                  <a:lnTo>
                    <a:pt x="2336" y="1731"/>
                  </a:lnTo>
                  <a:lnTo>
                    <a:pt x="2346" y="1852"/>
                  </a:lnTo>
                  <a:lnTo>
                    <a:pt x="2364" y="2094"/>
                  </a:lnTo>
                  <a:lnTo>
                    <a:pt x="2373" y="2308"/>
                  </a:lnTo>
                  <a:lnTo>
                    <a:pt x="2364" y="2531"/>
                  </a:lnTo>
                  <a:lnTo>
                    <a:pt x="2346" y="2773"/>
                  </a:lnTo>
                  <a:lnTo>
                    <a:pt x="2336" y="2894"/>
                  </a:lnTo>
                  <a:lnTo>
                    <a:pt x="2308" y="3015"/>
                  </a:lnTo>
                  <a:lnTo>
                    <a:pt x="2290" y="3127"/>
                  </a:lnTo>
                  <a:lnTo>
                    <a:pt x="2252" y="3239"/>
                  </a:lnTo>
                  <a:lnTo>
                    <a:pt x="2215" y="3341"/>
                  </a:lnTo>
                  <a:lnTo>
                    <a:pt x="2169" y="3434"/>
                  </a:lnTo>
                  <a:lnTo>
                    <a:pt x="2122" y="3518"/>
                  </a:lnTo>
                  <a:lnTo>
                    <a:pt x="2057" y="3601"/>
                  </a:lnTo>
                  <a:lnTo>
                    <a:pt x="1992" y="3667"/>
                  </a:lnTo>
                  <a:lnTo>
                    <a:pt x="1908" y="3704"/>
                  </a:lnTo>
                  <a:lnTo>
                    <a:pt x="1824" y="3732"/>
                  </a:lnTo>
                  <a:lnTo>
                    <a:pt x="1722" y="3741"/>
                  </a:lnTo>
                  <a:lnTo>
                    <a:pt x="1629" y="3732"/>
                  </a:lnTo>
                  <a:lnTo>
                    <a:pt x="1536" y="3704"/>
                  </a:lnTo>
                  <a:lnTo>
                    <a:pt x="1462" y="3667"/>
                  </a:lnTo>
                  <a:lnTo>
                    <a:pt x="1387" y="3601"/>
                  </a:lnTo>
                  <a:lnTo>
                    <a:pt x="1331" y="3518"/>
                  </a:lnTo>
                  <a:lnTo>
                    <a:pt x="1276" y="3434"/>
                  </a:lnTo>
                  <a:lnTo>
                    <a:pt x="1229" y="3341"/>
                  </a:lnTo>
                  <a:lnTo>
                    <a:pt x="1192" y="3239"/>
                  </a:lnTo>
                  <a:lnTo>
                    <a:pt x="1155" y="3127"/>
                  </a:lnTo>
                  <a:lnTo>
                    <a:pt x="1127" y="3015"/>
                  </a:lnTo>
                  <a:lnTo>
                    <a:pt x="1108" y="2894"/>
                  </a:lnTo>
                  <a:lnTo>
                    <a:pt x="1089" y="2773"/>
                  </a:lnTo>
                  <a:lnTo>
                    <a:pt x="1071" y="2531"/>
                  </a:lnTo>
                  <a:lnTo>
                    <a:pt x="1062" y="2308"/>
                  </a:lnTo>
                  <a:lnTo>
                    <a:pt x="1071" y="2094"/>
                  </a:lnTo>
                  <a:lnTo>
                    <a:pt x="1089" y="1852"/>
                  </a:lnTo>
                  <a:lnTo>
                    <a:pt x="1108" y="1731"/>
                  </a:lnTo>
                  <a:lnTo>
                    <a:pt x="1127" y="1610"/>
                  </a:lnTo>
                  <a:lnTo>
                    <a:pt x="1155" y="1499"/>
                  </a:lnTo>
                  <a:lnTo>
                    <a:pt x="1192" y="1387"/>
                  </a:lnTo>
                  <a:lnTo>
                    <a:pt x="1229" y="1285"/>
                  </a:lnTo>
                  <a:lnTo>
                    <a:pt x="1276" y="1192"/>
                  </a:lnTo>
                  <a:lnTo>
                    <a:pt x="1331" y="1108"/>
                  </a:lnTo>
                  <a:lnTo>
                    <a:pt x="1387" y="1033"/>
                  </a:lnTo>
                  <a:lnTo>
                    <a:pt x="1462" y="968"/>
                  </a:lnTo>
                  <a:lnTo>
                    <a:pt x="1536" y="922"/>
                  </a:lnTo>
                  <a:lnTo>
                    <a:pt x="1629" y="894"/>
                  </a:lnTo>
                  <a:lnTo>
                    <a:pt x="1722" y="885"/>
                  </a:lnTo>
                  <a:close/>
                  <a:moveTo>
                    <a:pt x="1610" y="1"/>
                  </a:moveTo>
                  <a:lnTo>
                    <a:pt x="1499" y="10"/>
                  </a:lnTo>
                  <a:lnTo>
                    <a:pt x="1396" y="29"/>
                  </a:lnTo>
                  <a:lnTo>
                    <a:pt x="1294" y="47"/>
                  </a:lnTo>
                  <a:lnTo>
                    <a:pt x="1192" y="75"/>
                  </a:lnTo>
                  <a:lnTo>
                    <a:pt x="1099" y="103"/>
                  </a:lnTo>
                  <a:lnTo>
                    <a:pt x="1015" y="140"/>
                  </a:lnTo>
                  <a:lnTo>
                    <a:pt x="931" y="187"/>
                  </a:lnTo>
                  <a:lnTo>
                    <a:pt x="773" y="289"/>
                  </a:lnTo>
                  <a:lnTo>
                    <a:pt x="634" y="410"/>
                  </a:lnTo>
                  <a:lnTo>
                    <a:pt x="503" y="540"/>
                  </a:lnTo>
                  <a:lnTo>
                    <a:pt x="392" y="689"/>
                  </a:lnTo>
                  <a:lnTo>
                    <a:pt x="299" y="847"/>
                  </a:lnTo>
                  <a:lnTo>
                    <a:pt x="215" y="1024"/>
                  </a:lnTo>
                  <a:lnTo>
                    <a:pt x="140" y="1220"/>
                  </a:lnTo>
                  <a:lnTo>
                    <a:pt x="94" y="1424"/>
                  </a:lnTo>
                  <a:lnTo>
                    <a:pt x="47" y="1638"/>
                  </a:lnTo>
                  <a:lnTo>
                    <a:pt x="19" y="1852"/>
                  </a:lnTo>
                  <a:lnTo>
                    <a:pt x="1" y="2076"/>
                  </a:lnTo>
                  <a:lnTo>
                    <a:pt x="1" y="2308"/>
                  </a:lnTo>
                  <a:lnTo>
                    <a:pt x="1" y="2541"/>
                  </a:lnTo>
                  <a:lnTo>
                    <a:pt x="19" y="2764"/>
                  </a:lnTo>
                  <a:lnTo>
                    <a:pt x="47" y="2987"/>
                  </a:lnTo>
                  <a:lnTo>
                    <a:pt x="94" y="3201"/>
                  </a:lnTo>
                  <a:lnTo>
                    <a:pt x="140" y="3406"/>
                  </a:lnTo>
                  <a:lnTo>
                    <a:pt x="215" y="3592"/>
                  </a:lnTo>
                  <a:lnTo>
                    <a:pt x="299" y="3769"/>
                  </a:lnTo>
                  <a:lnTo>
                    <a:pt x="392" y="3936"/>
                  </a:lnTo>
                  <a:lnTo>
                    <a:pt x="503" y="4095"/>
                  </a:lnTo>
                  <a:lnTo>
                    <a:pt x="634" y="4225"/>
                  </a:lnTo>
                  <a:lnTo>
                    <a:pt x="773" y="4346"/>
                  </a:lnTo>
                  <a:lnTo>
                    <a:pt x="931" y="4448"/>
                  </a:lnTo>
                  <a:lnTo>
                    <a:pt x="1015" y="4495"/>
                  </a:lnTo>
                  <a:lnTo>
                    <a:pt x="1099" y="4532"/>
                  </a:lnTo>
                  <a:lnTo>
                    <a:pt x="1192" y="4569"/>
                  </a:lnTo>
                  <a:lnTo>
                    <a:pt x="1294" y="4588"/>
                  </a:lnTo>
                  <a:lnTo>
                    <a:pt x="1396" y="4616"/>
                  </a:lnTo>
                  <a:lnTo>
                    <a:pt x="1499" y="4625"/>
                  </a:lnTo>
                  <a:lnTo>
                    <a:pt x="1610" y="4634"/>
                  </a:lnTo>
                  <a:lnTo>
                    <a:pt x="1722" y="4643"/>
                  </a:lnTo>
                  <a:lnTo>
                    <a:pt x="1843" y="4634"/>
                  </a:lnTo>
                  <a:lnTo>
                    <a:pt x="1945" y="4625"/>
                  </a:lnTo>
                  <a:lnTo>
                    <a:pt x="2057" y="4616"/>
                  </a:lnTo>
                  <a:lnTo>
                    <a:pt x="2159" y="4588"/>
                  </a:lnTo>
                  <a:lnTo>
                    <a:pt x="2252" y="4569"/>
                  </a:lnTo>
                  <a:lnTo>
                    <a:pt x="2346" y="4532"/>
                  </a:lnTo>
                  <a:lnTo>
                    <a:pt x="2439" y="4495"/>
                  </a:lnTo>
                  <a:lnTo>
                    <a:pt x="2522" y="4448"/>
                  </a:lnTo>
                  <a:lnTo>
                    <a:pt x="2671" y="4346"/>
                  </a:lnTo>
                  <a:lnTo>
                    <a:pt x="2811" y="4225"/>
                  </a:lnTo>
                  <a:lnTo>
                    <a:pt x="2941" y="4095"/>
                  </a:lnTo>
                  <a:lnTo>
                    <a:pt x="3053" y="3936"/>
                  </a:lnTo>
                  <a:lnTo>
                    <a:pt x="3146" y="3769"/>
                  </a:lnTo>
                  <a:lnTo>
                    <a:pt x="3229" y="3592"/>
                  </a:lnTo>
                  <a:lnTo>
                    <a:pt x="3295" y="3406"/>
                  </a:lnTo>
                  <a:lnTo>
                    <a:pt x="3350" y="3201"/>
                  </a:lnTo>
                  <a:lnTo>
                    <a:pt x="3388" y="2987"/>
                  </a:lnTo>
                  <a:lnTo>
                    <a:pt x="3415" y="2764"/>
                  </a:lnTo>
                  <a:lnTo>
                    <a:pt x="3434" y="2541"/>
                  </a:lnTo>
                  <a:lnTo>
                    <a:pt x="3443" y="2308"/>
                  </a:lnTo>
                  <a:lnTo>
                    <a:pt x="3434" y="2076"/>
                  </a:lnTo>
                  <a:lnTo>
                    <a:pt x="3415" y="1852"/>
                  </a:lnTo>
                  <a:lnTo>
                    <a:pt x="3388" y="1638"/>
                  </a:lnTo>
                  <a:lnTo>
                    <a:pt x="3350" y="1424"/>
                  </a:lnTo>
                  <a:lnTo>
                    <a:pt x="3295" y="1220"/>
                  </a:lnTo>
                  <a:lnTo>
                    <a:pt x="3229" y="1024"/>
                  </a:lnTo>
                  <a:lnTo>
                    <a:pt x="3146" y="847"/>
                  </a:lnTo>
                  <a:lnTo>
                    <a:pt x="3053" y="689"/>
                  </a:lnTo>
                  <a:lnTo>
                    <a:pt x="2941" y="540"/>
                  </a:lnTo>
                  <a:lnTo>
                    <a:pt x="2811" y="410"/>
                  </a:lnTo>
                  <a:lnTo>
                    <a:pt x="2671" y="289"/>
                  </a:lnTo>
                  <a:lnTo>
                    <a:pt x="2522" y="187"/>
                  </a:lnTo>
                  <a:lnTo>
                    <a:pt x="2439" y="140"/>
                  </a:lnTo>
                  <a:lnTo>
                    <a:pt x="2346" y="103"/>
                  </a:lnTo>
                  <a:lnTo>
                    <a:pt x="2252" y="75"/>
                  </a:lnTo>
                  <a:lnTo>
                    <a:pt x="2159" y="47"/>
                  </a:lnTo>
                  <a:lnTo>
                    <a:pt x="2057" y="29"/>
                  </a:lnTo>
                  <a:lnTo>
                    <a:pt x="1945" y="10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27;p32">
              <a:extLst>
                <a:ext uri="{FF2B5EF4-FFF2-40B4-BE49-F238E27FC236}">
                  <a16:creationId xmlns:a16="http://schemas.microsoft.com/office/drawing/2014/main" id="{A9BB6232-74EC-8025-A7AA-3FC93E14ED36}"/>
                </a:ext>
              </a:extLst>
            </p:cNvPr>
            <p:cNvSpPr/>
            <p:nvPr/>
          </p:nvSpPr>
          <p:spPr>
            <a:xfrm>
              <a:off x="2324575" y="1094825"/>
              <a:ext cx="668750" cy="623650"/>
            </a:xfrm>
            <a:custGeom>
              <a:avLst/>
              <a:gdLst/>
              <a:ahLst/>
              <a:cxnLst/>
              <a:rect l="l" t="t" r="r" b="b"/>
              <a:pathLst>
                <a:path w="26750" h="24946" extrusionOk="0">
                  <a:moveTo>
                    <a:pt x="1963" y="1"/>
                  </a:moveTo>
                  <a:lnTo>
                    <a:pt x="1758" y="10"/>
                  </a:lnTo>
                  <a:lnTo>
                    <a:pt x="1572" y="47"/>
                  </a:lnTo>
                  <a:lnTo>
                    <a:pt x="1377" y="94"/>
                  </a:lnTo>
                  <a:lnTo>
                    <a:pt x="1200" y="159"/>
                  </a:lnTo>
                  <a:lnTo>
                    <a:pt x="1023" y="243"/>
                  </a:lnTo>
                  <a:lnTo>
                    <a:pt x="865" y="336"/>
                  </a:lnTo>
                  <a:lnTo>
                    <a:pt x="716" y="447"/>
                  </a:lnTo>
                  <a:lnTo>
                    <a:pt x="577" y="578"/>
                  </a:lnTo>
                  <a:lnTo>
                    <a:pt x="447" y="717"/>
                  </a:lnTo>
                  <a:lnTo>
                    <a:pt x="335" y="866"/>
                  </a:lnTo>
                  <a:lnTo>
                    <a:pt x="233" y="1034"/>
                  </a:lnTo>
                  <a:lnTo>
                    <a:pt x="158" y="1201"/>
                  </a:lnTo>
                  <a:lnTo>
                    <a:pt x="84" y="1387"/>
                  </a:lnTo>
                  <a:lnTo>
                    <a:pt x="37" y="1573"/>
                  </a:lnTo>
                  <a:lnTo>
                    <a:pt x="9" y="1769"/>
                  </a:lnTo>
                  <a:lnTo>
                    <a:pt x="0" y="1964"/>
                  </a:lnTo>
                  <a:lnTo>
                    <a:pt x="0" y="18404"/>
                  </a:lnTo>
                  <a:lnTo>
                    <a:pt x="9" y="18600"/>
                  </a:lnTo>
                  <a:lnTo>
                    <a:pt x="37" y="18795"/>
                  </a:lnTo>
                  <a:lnTo>
                    <a:pt x="84" y="18991"/>
                  </a:lnTo>
                  <a:lnTo>
                    <a:pt x="158" y="19167"/>
                  </a:lnTo>
                  <a:lnTo>
                    <a:pt x="233" y="19335"/>
                  </a:lnTo>
                  <a:lnTo>
                    <a:pt x="335" y="19502"/>
                  </a:lnTo>
                  <a:lnTo>
                    <a:pt x="447" y="19651"/>
                  </a:lnTo>
                  <a:lnTo>
                    <a:pt x="577" y="19791"/>
                  </a:lnTo>
                  <a:lnTo>
                    <a:pt x="716" y="19921"/>
                  </a:lnTo>
                  <a:lnTo>
                    <a:pt x="865" y="20033"/>
                  </a:lnTo>
                  <a:lnTo>
                    <a:pt x="1023" y="20126"/>
                  </a:lnTo>
                  <a:lnTo>
                    <a:pt x="1200" y="20209"/>
                  </a:lnTo>
                  <a:lnTo>
                    <a:pt x="1377" y="20275"/>
                  </a:lnTo>
                  <a:lnTo>
                    <a:pt x="1572" y="20330"/>
                  </a:lnTo>
                  <a:lnTo>
                    <a:pt x="1758" y="20358"/>
                  </a:lnTo>
                  <a:lnTo>
                    <a:pt x="1963" y="20368"/>
                  </a:lnTo>
                  <a:lnTo>
                    <a:pt x="3126" y="20368"/>
                  </a:lnTo>
                  <a:lnTo>
                    <a:pt x="3126" y="24945"/>
                  </a:lnTo>
                  <a:lnTo>
                    <a:pt x="7713" y="20368"/>
                  </a:lnTo>
                  <a:lnTo>
                    <a:pt x="24786" y="20368"/>
                  </a:lnTo>
                  <a:lnTo>
                    <a:pt x="24991" y="20358"/>
                  </a:lnTo>
                  <a:lnTo>
                    <a:pt x="25186" y="20330"/>
                  </a:lnTo>
                  <a:lnTo>
                    <a:pt x="25373" y="20275"/>
                  </a:lnTo>
                  <a:lnTo>
                    <a:pt x="25549" y="20209"/>
                  </a:lnTo>
                  <a:lnTo>
                    <a:pt x="25726" y="20126"/>
                  </a:lnTo>
                  <a:lnTo>
                    <a:pt x="25884" y="20033"/>
                  </a:lnTo>
                  <a:lnTo>
                    <a:pt x="26033" y="19921"/>
                  </a:lnTo>
                  <a:lnTo>
                    <a:pt x="26173" y="19791"/>
                  </a:lnTo>
                  <a:lnTo>
                    <a:pt x="26303" y="19651"/>
                  </a:lnTo>
                  <a:lnTo>
                    <a:pt x="26415" y="19502"/>
                  </a:lnTo>
                  <a:lnTo>
                    <a:pt x="26517" y="19335"/>
                  </a:lnTo>
                  <a:lnTo>
                    <a:pt x="26601" y="19167"/>
                  </a:lnTo>
                  <a:lnTo>
                    <a:pt x="26666" y="18991"/>
                  </a:lnTo>
                  <a:lnTo>
                    <a:pt x="26712" y="18795"/>
                  </a:lnTo>
                  <a:lnTo>
                    <a:pt x="26740" y="18600"/>
                  </a:lnTo>
                  <a:lnTo>
                    <a:pt x="26750" y="18404"/>
                  </a:lnTo>
                  <a:lnTo>
                    <a:pt x="26750" y="1964"/>
                  </a:lnTo>
                  <a:lnTo>
                    <a:pt x="26740" y="1769"/>
                  </a:lnTo>
                  <a:lnTo>
                    <a:pt x="26712" y="1573"/>
                  </a:lnTo>
                  <a:lnTo>
                    <a:pt x="26666" y="1387"/>
                  </a:lnTo>
                  <a:lnTo>
                    <a:pt x="26601" y="1201"/>
                  </a:lnTo>
                  <a:lnTo>
                    <a:pt x="26517" y="1034"/>
                  </a:lnTo>
                  <a:lnTo>
                    <a:pt x="26415" y="866"/>
                  </a:lnTo>
                  <a:lnTo>
                    <a:pt x="26303" y="717"/>
                  </a:lnTo>
                  <a:lnTo>
                    <a:pt x="26173" y="578"/>
                  </a:lnTo>
                  <a:lnTo>
                    <a:pt x="26033" y="447"/>
                  </a:lnTo>
                  <a:lnTo>
                    <a:pt x="25884" y="336"/>
                  </a:lnTo>
                  <a:lnTo>
                    <a:pt x="25726" y="243"/>
                  </a:lnTo>
                  <a:lnTo>
                    <a:pt x="25549" y="159"/>
                  </a:lnTo>
                  <a:lnTo>
                    <a:pt x="25373" y="94"/>
                  </a:lnTo>
                  <a:lnTo>
                    <a:pt x="25186" y="47"/>
                  </a:lnTo>
                  <a:lnTo>
                    <a:pt x="24991" y="10"/>
                  </a:lnTo>
                  <a:lnTo>
                    <a:pt x="24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28;p32">
              <a:extLst>
                <a:ext uri="{FF2B5EF4-FFF2-40B4-BE49-F238E27FC236}">
                  <a16:creationId xmlns:a16="http://schemas.microsoft.com/office/drawing/2014/main" id="{DC7E52D2-C8BA-B356-C65F-0EB7878A1AE0}"/>
                </a:ext>
              </a:extLst>
            </p:cNvPr>
            <p:cNvSpPr/>
            <p:nvPr/>
          </p:nvSpPr>
          <p:spPr>
            <a:xfrm>
              <a:off x="2632775" y="1138325"/>
              <a:ext cx="52350" cy="108425"/>
            </a:xfrm>
            <a:custGeom>
              <a:avLst/>
              <a:gdLst/>
              <a:ahLst/>
              <a:cxnLst/>
              <a:rect l="l" t="t" r="r" b="b"/>
              <a:pathLst>
                <a:path w="2094" h="4337" extrusionOk="0">
                  <a:moveTo>
                    <a:pt x="1051" y="1"/>
                  </a:moveTo>
                  <a:lnTo>
                    <a:pt x="940" y="10"/>
                  </a:lnTo>
                  <a:lnTo>
                    <a:pt x="837" y="29"/>
                  </a:lnTo>
                  <a:lnTo>
                    <a:pt x="735" y="47"/>
                  </a:lnTo>
                  <a:lnTo>
                    <a:pt x="642" y="84"/>
                  </a:lnTo>
                  <a:lnTo>
                    <a:pt x="549" y="131"/>
                  </a:lnTo>
                  <a:lnTo>
                    <a:pt x="465" y="187"/>
                  </a:lnTo>
                  <a:lnTo>
                    <a:pt x="382" y="243"/>
                  </a:lnTo>
                  <a:lnTo>
                    <a:pt x="307" y="308"/>
                  </a:lnTo>
                  <a:lnTo>
                    <a:pt x="242" y="382"/>
                  </a:lnTo>
                  <a:lnTo>
                    <a:pt x="177" y="466"/>
                  </a:lnTo>
                  <a:lnTo>
                    <a:pt x="121" y="550"/>
                  </a:lnTo>
                  <a:lnTo>
                    <a:pt x="84" y="643"/>
                  </a:lnTo>
                  <a:lnTo>
                    <a:pt x="47" y="736"/>
                  </a:lnTo>
                  <a:lnTo>
                    <a:pt x="19" y="838"/>
                  </a:lnTo>
                  <a:lnTo>
                    <a:pt x="0" y="940"/>
                  </a:lnTo>
                  <a:lnTo>
                    <a:pt x="0" y="1052"/>
                  </a:lnTo>
                  <a:lnTo>
                    <a:pt x="0" y="3294"/>
                  </a:lnTo>
                  <a:lnTo>
                    <a:pt x="0" y="3397"/>
                  </a:lnTo>
                  <a:lnTo>
                    <a:pt x="19" y="3499"/>
                  </a:lnTo>
                  <a:lnTo>
                    <a:pt x="47" y="3601"/>
                  </a:lnTo>
                  <a:lnTo>
                    <a:pt x="84" y="3704"/>
                  </a:lnTo>
                  <a:lnTo>
                    <a:pt x="121" y="3787"/>
                  </a:lnTo>
                  <a:lnTo>
                    <a:pt x="177" y="3880"/>
                  </a:lnTo>
                  <a:lnTo>
                    <a:pt x="242" y="3955"/>
                  </a:lnTo>
                  <a:lnTo>
                    <a:pt x="307" y="4029"/>
                  </a:lnTo>
                  <a:lnTo>
                    <a:pt x="382" y="4104"/>
                  </a:lnTo>
                  <a:lnTo>
                    <a:pt x="465" y="4160"/>
                  </a:lnTo>
                  <a:lnTo>
                    <a:pt x="549" y="4215"/>
                  </a:lnTo>
                  <a:lnTo>
                    <a:pt x="642" y="4262"/>
                  </a:lnTo>
                  <a:lnTo>
                    <a:pt x="735" y="4290"/>
                  </a:lnTo>
                  <a:lnTo>
                    <a:pt x="837" y="4318"/>
                  </a:lnTo>
                  <a:lnTo>
                    <a:pt x="940" y="4336"/>
                  </a:lnTo>
                  <a:lnTo>
                    <a:pt x="1154" y="4336"/>
                  </a:lnTo>
                  <a:lnTo>
                    <a:pt x="1256" y="4318"/>
                  </a:lnTo>
                  <a:lnTo>
                    <a:pt x="1358" y="4290"/>
                  </a:lnTo>
                  <a:lnTo>
                    <a:pt x="1452" y="4262"/>
                  </a:lnTo>
                  <a:lnTo>
                    <a:pt x="1545" y="4215"/>
                  </a:lnTo>
                  <a:lnTo>
                    <a:pt x="1638" y="4160"/>
                  </a:lnTo>
                  <a:lnTo>
                    <a:pt x="1712" y="4104"/>
                  </a:lnTo>
                  <a:lnTo>
                    <a:pt x="1786" y="4029"/>
                  </a:lnTo>
                  <a:lnTo>
                    <a:pt x="1852" y="3955"/>
                  </a:lnTo>
                  <a:lnTo>
                    <a:pt x="1917" y="3880"/>
                  </a:lnTo>
                  <a:lnTo>
                    <a:pt x="1973" y="3787"/>
                  </a:lnTo>
                  <a:lnTo>
                    <a:pt x="2010" y="3704"/>
                  </a:lnTo>
                  <a:lnTo>
                    <a:pt x="2047" y="3601"/>
                  </a:lnTo>
                  <a:lnTo>
                    <a:pt x="2075" y="3499"/>
                  </a:lnTo>
                  <a:lnTo>
                    <a:pt x="2093" y="3397"/>
                  </a:lnTo>
                  <a:lnTo>
                    <a:pt x="2093" y="3294"/>
                  </a:lnTo>
                  <a:lnTo>
                    <a:pt x="2093" y="1052"/>
                  </a:lnTo>
                  <a:lnTo>
                    <a:pt x="2093" y="940"/>
                  </a:lnTo>
                  <a:lnTo>
                    <a:pt x="2075" y="838"/>
                  </a:lnTo>
                  <a:lnTo>
                    <a:pt x="2047" y="736"/>
                  </a:lnTo>
                  <a:lnTo>
                    <a:pt x="2010" y="643"/>
                  </a:lnTo>
                  <a:lnTo>
                    <a:pt x="1973" y="550"/>
                  </a:lnTo>
                  <a:lnTo>
                    <a:pt x="1917" y="466"/>
                  </a:lnTo>
                  <a:lnTo>
                    <a:pt x="1852" y="382"/>
                  </a:lnTo>
                  <a:lnTo>
                    <a:pt x="1786" y="308"/>
                  </a:lnTo>
                  <a:lnTo>
                    <a:pt x="1712" y="243"/>
                  </a:lnTo>
                  <a:lnTo>
                    <a:pt x="1638" y="187"/>
                  </a:lnTo>
                  <a:lnTo>
                    <a:pt x="1545" y="131"/>
                  </a:lnTo>
                  <a:lnTo>
                    <a:pt x="1452" y="84"/>
                  </a:lnTo>
                  <a:lnTo>
                    <a:pt x="1358" y="47"/>
                  </a:lnTo>
                  <a:lnTo>
                    <a:pt x="1256" y="29"/>
                  </a:lnTo>
                  <a:lnTo>
                    <a:pt x="1154" y="10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29;p32">
              <a:extLst>
                <a:ext uri="{FF2B5EF4-FFF2-40B4-BE49-F238E27FC236}">
                  <a16:creationId xmlns:a16="http://schemas.microsoft.com/office/drawing/2014/main" id="{02F760AE-A21E-6538-768A-54782A351B78}"/>
                </a:ext>
              </a:extLst>
            </p:cNvPr>
            <p:cNvSpPr/>
            <p:nvPr/>
          </p:nvSpPr>
          <p:spPr>
            <a:xfrm>
              <a:off x="2603000" y="1447700"/>
              <a:ext cx="111900" cy="111900"/>
            </a:xfrm>
            <a:custGeom>
              <a:avLst/>
              <a:gdLst/>
              <a:ahLst/>
              <a:cxnLst/>
              <a:rect l="l" t="t" r="r" b="b"/>
              <a:pathLst>
                <a:path w="4476" h="4476" extrusionOk="0">
                  <a:moveTo>
                    <a:pt x="2121" y="0"/>
                  </a:moveTo>
                  <a:lnTo>
                    <a:pt x="2010" y="9"/>
                  </a:lnTo>
                  <a:lnTo>
                    <a:pt x="1898" y="19"/>
                  </a:lnTo>
                  <a:lnTo>
                    <a:pt x="1787" y="37"/>
                  </a:lnTo>
                  <a:lnTo>
                    <a:pt x="1573" y="93"/>
                  </a:lnTo>
                  <a:lnTo>
                    <a:pt x="1368" y="168"/>
                  </a:lnTo>
                  <a:lnTo>
                    <a:pt x="1172" y="270"/>
                  </a:lnTo>
                  <a:lnTo>
                    <a:pt x="986" y="382"/>
                  </a:lnTo>
                  <a:lnTo>
                    <a:pt x="810" y="503"/>
                  </a:lnTo>
                  <a:lnTo>
                    <a:pt x="651" y="651"/>
                  </a:lnTo>
                  <a:lnTo>
                    <a:pt x="512" y="810"/>
                  </a:lnTo>
                  <a:lnTo>
                    <a:pt x="382" y="986"/>
                  </a:lnTo>
                  <a:lnTo>
                    <a:pt x="270" y="1172"/>
                  </a:lnTo>
                  <a:lnTo>
                    <a:pt x="177" y="1368"/>
                  </a:lnTo>
                  <a:lnTo>
                    <a:pt x="102" y="1573"/>
                  </a:lnTo>
                  <a:lnTo>
                    <a:pt x="47" y="1787"/>
                  </a:lnTo>
                  <a:lnTo>
                    <a:pt x="28" y="1898"/>
                  </a:lnTo>
                  <a:lnTo>
                    <a:pt x="9" y="2010"/>
                  </a:lnTo>
                  <a:lnTo>
                    <a:pt x="0" y="2121"/>
                  </a:lnTo>
                  <a:lnTo>
                    <a:pt x="0" y="2233"/>
                  </a:lnTo>
                  <a:lnTo>
                    <a:pt x="0" y="2354"/>
                  </a:lnTo>
                  <a:lnTo>
                    <a:pt x="9" y="2466"/>
                  </a:lnTo>
                  <a:lnTo>
                    <a:pt x="28" y="2577"/>
                  </a:lnTo>
                  <a:lnTo>
                    <a:pt x="47" y="2689"/>
                  </a:lnTo>
                  <a:lnTo>
                    <a:pt x="102" y="2903"/>
                  </a:lnTo>
                  <a:lnTo>
                    <a:pt x="177" y="3108"/>
                  </a:lnTo>
                  <a:lnTo>
                    <a:pt x="270" y="3303"/>
                  </a:lnTo>
                  <a:lnTo>
                    <a:pt x="382" y="3489"/>
                  </a:lnTo>
                  <a:lnTo>
                    <a:pt x="512" y="3657"/>
                  </a:lnTo>
                  <a:lnTo>
                    <a:pt x="651" y="3815"/>
                  </a:lnTo>
                  <a:lnTo>
                    <a:pt x="810" y="3964"/>
                  </a:lnTo>
                  <a:lnTo>
                    <a:pt x="986" y="4094"/>
                  </a:lnTo>
                  <a:lnTo>
                    <a:pt x="1172" y="4206"/>
                  </a:lnTo>
                  <a:lnTo>
                    <a:pt x="1368" y="4299"/>
                  </a:lnTo>
                  <a:lnTo>
                    <a:pt x="1573" y="4373"/>
                  </a:lnTo>
                  <a:lnTo>
                    <a:pt x="1787" y="4429"/>
                  </a:lnTo>
                  <a:lnTo>
                    <a:pt x="1898" y="4448"/>
                  </a:lnTo>
                  <a:lnTo>
                    <a:pt x="2010" y="4466"/>
                  </a:lnTo>
                  <a:lnTo>
                    <a:pt x="2121" y="4475"/>
                  </a:lnTo>
                  <a:lnTo>
                    <a:pt x="2354" y="4475"/>
                  </a:lnTo>
                  <a:lnTo>
                    <a:pt x="2466" y="4466"/>
                  </a:lnTo>
                  <a:lnTo>
                    <a:pt x="2577" y="4448"/>
                  </a:lnTo>
                  <a:lnTo>
                    <a:pt x="2689" y="4429"/>
                  </a:lnTo>
                  <a:lnTo>
                    <a:pt x="2903" y="4373"/>
                  </a:lnTo>
                  <a:lnTo>
                    <a:pt x="3108" y="4299"/>
                  </a:lnTo>
                  <a:lnTo>
                    <a:pt x="3303" y="4206"/>
                  </a:lnTo>
                  <a:lnTo>
                    <a:pt x="3489" y="4094"/>
                  </a:lnTo>
                  <a:lnTo>
                    <a:pt x="3666" y="3964"/>
                  </a:lnTo>
                  <a:lnTo>
                    <a:pt x="3824" y="3815"/>
                  </a:lnTo>
                  <a:lnTo>
                    <a:pt x="3964" y="3657"/>
                  </a:lnTo>
                  <a:lnTo>
                    <a:pt x="4094" y="3489"/>
                  </a:lnTo>
                  <a:lnTo>
                    <a:pt x="4206" y="3303"/>
                  </a:lnTo>
                  <a:lnTo>
                    <a:pt x="4299" y="3108"/>
                  </a:lnTo>
                  <a:lnTo>
                    <a:pt x="4373" y="2903"/>
                  </a:lnTo>
                  <a:lnTo>
                    <a:pt x="4429" y="2689"/>
                  </a:lnTo>
                  <a:lnTo>
                    <a:pt x="4448" y="2577"/>
                  </a:lnTo>
                  <a:lnTo>
                    <a:pt x="4466" y="2466"/>
                  </a:lnTo>
                  <a:lnTo>
                    <a:pt x="4475" y="2354"/>
                  </a:lnTo>
                  <a:lnTo>
                    <a:pt x="4475" y="2233"/>
                  </a:lnTo>
                  <a:lnTo>
                    <a:pt x="4475" y="2121"/>
                  </a:lnTo>
                  <a:lnTo>
                    <a:pt x="4466" y="2010"/>
                  </a:lnTo>
                  <a:lnTo>
                    <a:pt x="4448" y="1898"/>
                  </a:lnTo>
                  <a:lnTo>
                    <a:pt x="4429" y="1787"/>
                  </a:lnTo>
                  <a:lnTo>
                    <a:pt x="4373" y="1573"/>
                  </a:lnTo>
                  <a:lnTo>
                    <a:pt x="4299" y="1368"/>
                  </a:lnTo>
                  <a:lnTo>
                    <a:pt x="4206" y="1172"/>
                  </a:lnTo>
                  <a:lnTo>
                    <a:pt x="4094" y="986"/>
                  </a:lnTo>
                  <a:lnTo>
                    <a:pt x="3964" y="810"/>
                  </a:lnTo>
                  <a:lnTo>
                    <a:pt x="3824" y="651"/>
                  </a:lnTo>
                  <a:lnTo>
                    <a:pt x="3666" y="503"/>
                  </a:lnTo>
                  <a:lnTo>
                    <a:pt x="3489" y="382"/>
                  </a:lnTo>
                  <a:lnTo>
                    <a:pt x="3303" y="270"/>
                  </a:lnTo>
                  <a:lnTo>
                    <a:pt x="3108" y="168"/>
                  </a:lnTo>
                  <a:lnTo>
                    <a:pt x="2903" y="93"/>
                  </a:lnTo>
                  <a:lnTo>
                    <a:pt x="2689" y="37"/>
                  </a:lnTo>
                  <a:lnTo>
                    <a:pt x="2577" y="19"/>
                  </a:lnTo>
                  <a:lnTo>
                    <a:pt x="2466" y="9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630;p32">
              <a:extLst>
                <a:ext uri="{FF2B5EF4-FFF2-40B4-BE49-F238E27FC236}">
                  <a16:creationId xmlns:a16="http://schemas.microsoft.com/office/drawing/2014/main" id="{C0A7499D-41F8-906E-FF1E-5E30DBCED05E}"/>
                </a:ext>
              </a:extLst>
            </p:cNvPr>
            <p:cNvSpPr/>
            <p:nvPr/>
          </p:nvSpPr>
          <p:spPr>
            <a:xfrm>
              <a:off x="2603000" y="1447700"/>
              <a:ext cx="111900" cy="64225"/>
            </a:xfrm>
            <a:custGeom>
              <a:avLst/>
              <a:gdLst/>
              <a:ahLst/>
              <a:cxnLst/>
              <a:rect l="l" t="t" r="r" b="b"/>
              <a:pathLst>
                <a:path w="4476" h="2569" extrusionOk="0">
                  <a:moveTo>
                    <a:pt x="2121" y="0"/>
                  </a:moveTo>
                  <a:lnTo>
                    <a:pt x="2010" y="9"/>
                  </a:lnTo>
                  <a:lnTo>
                    <a:pt x="1898" y="19"/>
                  </a:lnTo>
                  <a:lnTo>
                    <a:pt x="1787" y="37"/>
                  </a:lnTo>
                  <a:lnTo>
                    <a:pt x="1573" y="93"/>
                  </a:lnTo>
                  <a:lnTo>
                    <a:pt x="1368" y="168"/>
                  </a:lnTo>
                  <a:lnTo>
                    <a:pt x="1172" y="270"/>
                  </a:lnTo>
                  <a:lnTo>
                    <a:pt x="986" y="382"/>
                  </a:lnTo>
                  <a:lnTo>
                    <a:pt x="810" y="503"/>
                  </a:lnTo>
                  <a:lnTo>
                    <a:pt x="651" y="651"/>
                  </a:lnTo>
                  <a:lnTo>
                    <a:pt x="512" y="810"/>
                  </a:lnTo>
                  <a:lnTo>
                    <a:pt x="382" y="986"/>
                  </a:lnTo>
                  <a:lnTo>
                    <a:pt x="270" y="1172"/>
                  </a:lnTo>
                  <a:lnTo>
                    <a:pt x="177" y="1368"/>
                  </a:lnTo>
                  <a:lnTo>
                    <a:pt x="102" y="1573"/>
                  </a:lnTo>
                  <a:lnTo>
                    <a:pt x="47" y="1787"/>
                  </a:lnTo>
                  <a:lnTo>
                    <a:pt x="28" y="1898"/>
                  </a:lnTo>
                  <a:lnTo>
                    <a:pt x="9" y="2010"/>
                  </a:lnTo>
                  <a:lnTo>
                    <a:pt x="0" y="2121"/>
                  </a:lnTo>
                  <a:lnTo>
                    <a:pt x="0" y="2233"/>
                  </a:lnTo>
                  <a:lnTo>
                    <a:pt x="9" y="2401"/>
                  </a:lnTo>
                  <a:lnTo>
                    <a:pt x="28" y="2568"/>
                  </a:lnTo>
                  <a:lnTo>
                    <a:pt x="4448" y="2568"/>
                  </a:lnTo>
                  <a:lnTo>
                    <a:pt x="4466" y="2401"/>
                  </a:lnTo>
                  <a:lnTo>
                    <a:pt x="4475" y="2233"/>
                  </a:lnTo>
                  <a:lnTo>
                    <a:pt x="4475" y="2121"/>
                  </a:lnTo>
                  <a:lnTo>
                    <a:pt x="4466" y="2010"/>
                  </a:lnTo>
                  <a:lnTo>
                    <a:pt x="4448" y="1898"/>
                  </a:lnTo>
                  <a:lnTo>
                    <a:pt x="4429" y="1787"/>
                  </a:lnTo>
                  <a:lnTo>
                    <a:pt x="4373" y="1573"/>
                  </a:lnTo>
                  <a:lnTo>
                    <a:pt x="4299" y="1368"/>
                  </a:lnTo>
                  <a:lnTo>
                    <a:pt x="4206" y="1172"/>
                  </a:lnTo>
                  <a:lnTo>
                    <a:pt x="4094" y="986"/>
                  </a:lnTo>
                  <a:lnTo>
                    <a:pt x="3964" y="810"/>
                  </a:lnTo>
                  <a:lnTo>
                    <a:pt x="3824" y="651"/>
                  </a:lnTo>
                  <a:lnTo>
                    <a:pt x="3666" y="503"/>
                  </a:lnTo>
                  <a:lnTo>
                    <a:pt x="3489" y="382"/>
                  </a:lnTo>
                  <a:lnTo>
                    <a:pt x="3303" y="270"/>
                  </a:lnTo>
                  <a:lnTo>
                    <a:pt x="3108" y="168"/>
                  </a:lnTo>
                  <a:lnTo>
                    <a:pt x="2903" y="93"/>
                  </a:lnTo>
                  <a:lnTo>
                    <a:pt x="2689" y="37"/>
                  </a:lnTo>
                  <a:lnTo>
                    <a:pt x="2577" y="19"/>
                  </a:lnTo>
                  <a:lnTo>
                    <a:pt x="2466" y="9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DAA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31;p32">
              <a:extLst>
                <a:ext uri="{FF2B5EF4-FFF2-40B4-BE49-F238E27FC236}">
                  <a16:creationId xmlns:a16="http://schemas.microsoft.com/office/drawing/2014/main" id="{E77EA097-7EFA-F3F1-94FE-67C902219229}"/>
                </a:ext>
              </a:extLst>
            </p:cNvPr>
            <p:cNvSpPr/>
            <p:nvPr/>
          </p:nvSpPr>
          <p:spPr>
            <a:xfrm>
              <a:off x="2520650" y="1185550"/>
              <a:ext cx="276600" cy="247750"/>
            </a:xfrm>
            <a:custGeom>
              <a:avLst/>
              <a:gdLst/>
              <a:ahLst/>
              <a:cxnLst/>
              <a:rect l="l" t="t" r="r" b="b"/>
              <a:pathLst>
                <a:path w="11064" h="9910" extrusionOk="0">
                  <a:moveTo>
                    <a:pt x="5378" y="0"/>
                  </a:moveTo>
                  <a:lnTo>
                    <a:pt x="5220" y="19"/>
                  </a:lnTo>
                  <a:lnTo>
                    <a:pt x="5062" y="47"/>
                  </a:lnTo>
                  <a:lnTo>
                    <a:pt x="4894" y="75"/>
                  </a:lnTo>
                  <a:lnTo>
                    <a:pt x="4727" y="121"/>
                  </a:lnTo>
                  <a:lnTo>
                    <a:pt x="4559" y="177"/>
                  </a:lnTo>
                  <a:lnTo>
                    <a:pt x="4383" y="242"/>
                  </a:lnTo>
                  <a:lnTo>
                    <a:pt x="4215" y="307"/>
                  </a:lnTo>
                  <a:lnTo>
                    <a:pt x="4038" y="391"/>
                  </a:lnTo>
                  <a:lnTo>
                    <a:pt x="3862" y="475"/>
                  </a:lnTo>
                  <a:lnTo>
                    <a:pt x="3694" y="568"/>
                  </a:lnTo>
                  <a:lnTo>
                    <a:pt x="3517" y="670"/>
                  </a:lnTo>
                  <a:lnTo>
                    <a:pt x="3350" y="782"/>
                  </a:lnTo>
                  <a:lnTo>
                    <a:pt x="3173" y="894"/>
                  </a:lnTo>
                  <a:lnTo>
                    <a:pt x="3006" y="1015"/>
                  </a:lnTo>
                  <a:lnTo>
                    <a:pt x="2838" y="1145"/>
                  </a:lnTo>
                  <a:lnTo>
                    <a:pt x="2680" y="1275"/>
                  </a:lnTo>
                  <a:lnTo>
                    <a:pt x="2513" y="1415"/>
                  </a:lnTo>
                  <a:lnTo>
                    <a:pt x="2354" y="1554"/>
                  </a:lnTo>
                  <a:lnTo>
                    <a:pt x="2206" y="1703"/>
                  </a:lnTo>
                  <a:lnTo>
                    <a:pt x="2057" y="1852"/>
                  </a:lnTo>
                  <a:lnTo>
                    <a:pt x="1917" y="2010"/>
                  </a:lnTo>
                  <a:lnTo>
                    <a:pt x="1778" y="2168"/>
                  </a:lnTo>
                  <a:lnTo>
                    <a:pt x="1647" y="2326"/>
                  </a:lnTo>
                  <a:lnTo>
                    <a:pt x="1517" y="2494"/>
                  </a:lnTo>
                  <a:lnTo>
                    <a:pt x="1405" y="2661"/>
                  </a:lnTo>
                  <a:lnTo>
                    <a:pt x="1294" y="2838"/>
                  </a:lnTo>
                  <a:lnTo>
                    <a:pt x="1191" y="3006"/>
                  </a:lnTo>
                  <a:lnTo>
                    <a:pt x="1089" y="3182"/>
                  </a:lnTo>
                  <a:lnTo>
                    <a:pt x="1005" y="3359"/>
                  </a:lnTo>
                  <a:lnTo>
                    <a:pt x="931" y="3536"/>
                  </a:lnTo>
                  <a:lnTo>
                    <a:pt x="866" y="3713"/>
                  </a:lnTo>
                  <a:lnTo>
                    <a:pt x="801" y="3899"/>
                  </a:lnTo>
                  <a:lnTo>
                    <a:pt x="745" y="4094"/>
                  </a:lnTo>
                  <a:lnTo>
                    <a:pt x="633" y="4531"/>
                  </a:lnTo>
                  <a:lnTo>
                    <a:pt x="531" y="4997"/>
                  </a:lnTo>
                  <a:lnTo>
                    <a:pt x="447" y="5490"/>
                  </a:lnTo>
                  <a:lnTo>
                    <a:pt x="363" y="5992"/>
                  </a:lnTo>
                  <a:lnTo>
                    <a:pt x="298" y="6513"/>
                  </a:lnTo>
                  <a:lnTo>
                    <a:pt x="233" y="7025"/>
                  </a:lnTo>
                  <a:lnTo>
                    <a:pt x="187" y="7527"/>
                  </a:lnTo>
                  <a:lnTo>
                    <a:pt x="103" y="8449"/>
                  </a:lnTo>
                  <a:lnTo>
                    <a:pt x="47" y="9211"/>
                  </a:lnTo>
                  <a:lnTo>
                    <a:pt x="0" y="9909"/>
                  </a:lnTo>
                  <a:lnTo>
                    <a:pt x="11063" y="9909"/>
                  </a:lnTo>
                  <a:lnTo>
                    <a:pt x="11017" y="9211"/>
                  </a:lnTo>
                  <a:lnTo>
                    <a:pt x="10961" y="8449"/>
                  </a:lnTo>
                  <a:lnTo>
                    <a:pt x="10877" y="7527"/>
                  </a:lnTo>
                  <a:lnTo>
                    <a:pt x="10831" y="7025"/>
                  </a:lnTo>
                  <a:lnTo>
                    <a:pt x="10765" y="6513"/>
                  </a:lnTo>
                  <a:lnTo>
                    <a:pt x="10700" y="5992"/>
                  </a:lnTo>
                  <a:lnTo>
                    <a:pt x="10617" y="5490"/>
                  </a:lnTo>
                  <a:lnTo>
                    <a:pt x="10533" y="4997"/>
                  </a:lnTo>
                  <a:lnTo>
                    <a:pt x="10430" y="4531"/>
                  </a:lnTo>
                  <a:lnTo>
                    <a:pt x="10319" y="4094"/>
                  </a:lnTo>
                  <a:lnTo>
                    <a:pt x="10263" y="3899"/>
                  </a:lnTo>
                  <a:lnTo>
                    <a:pt x="10198" y="3713"/>
                  </a:lnTo>
                  <a:lnTo>
                    <a:pt x="10133" y="3536"/>
                  </a:lnTo>
                  <a:lnTo>
                    <a:pt x="10058" y="3359"/>
                  </a:lnTo>
                  <a:lnTo>
                    <a:pt x="9975" y="3182"/>
                  </a:lnTo>
                  <a:lnTo>
                    <a:pt x="9872" y="3006"/>
                  </a:lnTo>
                  <a:lnTo>
                    <a:pt x="9770" y="2838"/>
                  </a:lnTo>
                  <a:lnTo>
                    <a:pt x="9658" y="2661"/>
                  </a:lnTo>
                  <a:lnTo>
                    <a:pt x="9547" y="2494"/>
                  </a:lnTo>
                  <a:lnTo>
                    <a:pt x="9416" y="2326"/>
                  </a:lnTo>
                  <a:lnTo>
                    <a:pt x="9286" y="2168"/>
                  </a:lnTo>
                  <a:lnTo>
                    <a:pt x="9146" y="2010"/>
                  </a:lnTo>
                  <a:lnTo>
                    <a:pt x="9007" y="1852"/>
                  </a:lnTo>
                  <a:lnTo>
                    <a:pt x="8858" y="1703"/>
                  </a:lnTo>
                  <a:lnTo>
                    <a:pt x="8709" y="1554"/>
                  </a:lnTo>
                  <a:lnTo>
                    <a:pt x="8551" y="1415"/>
                  </a:lnTo>
                  <a:lnTo>
                    <a:pt x="8393" y="1275"/>
                  </a:lnTo>
                  <a:lnTo>
                    <a:pt x="8225" y="1145"/>
                  </a:lnTo>
                  <a:lnTo>
                    <a:pt x="8058" y="1015"/>
                  </a:lnTo>
                  <a:lnTo>
                    <a:pt x="7890" y="894"/>
                  </a:lnTo>
                  <a:lnTo>
                    <a:pt x="7714" y="782"/>
                  </a:lnTo>
                  <a:lnTo>
                    <a:pt x="7546" y="670"/>
                  </a:lnTo>
                  <a:lnTo>
                    <a:pt x="7369" y="568"/>
                  </a:lnTo>
                  <a:lnTo>
                    <a:pt x="7202" y="475"/>
                  </a:lnTo>
                  <a:lnTo>
                    <a:pt x="7025" y="391"/>
                  </a:lnTo>
                  <a:lnTo>
                    <a:pt x="6848" y="307"/>
                  </a:lnTo>
                  <a:lnTo>
                    <a:pt x="6681" y="242"/>
                  </a:lnTo>
                  <a:lnTo>
                    <a:pt x="6504" y="177"/>
                  </a:lnTo>
                  <a:lnTo>
                    <a:pt x="6337" y="121"/>
                  </a:lnTo>
                  <a:lnTo>
                    <a:pt x="6169" y="75"/>
                  </a:lnTo>
                  <a:lnTo>
                    <a:pt x="6002" y="47"/>
                  </a:lnTo>
                  <a:lnTo>
                    <a:pt x="5843" y="19"/>
                  </a:lnTo>
                  <a:lnTo>
                    <a:pt x="5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32;p32">
              <a:extLst>
                <a:ext uri="{FF2B5EF4-FFF2-40B4-BE49-F238E27FC236}">
                  <a16:creationId xmlns:a16="http://schemas.microsoft.com/office/drawing/2014/main" id="{7D9ED80D-FBE3-0646-7914-3CA9FFB86F6A}"/>
                </a:ext>
              </a:extLst>
            </p:cNvPr>
            <p:cNvSpPr/>
            <p:nvPr/>
          </p:nvSpPr>
          <p:spPr>
            <a:xfrm>
              <a:off x="2479000" y="1421400"/>
              <a:ext cx="359875" cy="73075"/>
            </a:xfrm>
            <a:custGeom>
              <a:avLst/>
              <a:gdLst/>
              <a:ahLst/>
              <a:cxnLst/>
              <a:rect l="l" t="t" r="r" b="b"/>
              <a:pathLst>
                <a:path w="14395" h="2923" extrusionOk="0">
                  <a:moveTo>
                    <a:pt x="1462" y="1"/>
                  </a:moveTo>
                  <a:lnTo>
                    <a:pt x="1313" y="10"/>
                  </a:lnTo>
                  <a:lnTo>
                    <a:pt x="1173" y="29"/>
                  </a:lnTo>
                  <a:lnTo>
                    <a:pt x="1034" y="66"/>
                  </a:lnTo>
                  <a:lnTo>
                    <a:pt x="894" y="112"/>
                  </a:lnTo>
                  <a:lnTo>
                    <a:pt x="764" y="178"/>
                  </a:lnTo>
                  <a:lnTo>
                    <a:pt x="643" y="252"/>
                  </a:lnTo>
                  <a:lnTo>
                    <a:pt x="531" y="336"/>
                  </a:lnTo>
                  <a:lnTo>
                    <a:pt x="429" y="429"/>
                  </a:lnTo>
                  <a:lnTo>
                    <a:pt x="336" y="531"/>
                  </a:lnTo>
                  <a:lnTo>
                    <a:pt x="252" y="643"/>
                  </a:lnTo>
                  <a:lnTo>
                    <a:pt x="178" y="764"/>
                  </a:lnTo>
                  <a:lnTo>
                    <a:pt x="113" y="894"/>
                  </a:lnTo>
                  <a:lnTo>
                    <a:pt x="66" y="1024"/>
                  </a:lnTo>
                  <a:lnTo>
                    <a:pt x="29" y="1164"/>
                  </a:lnTo>
                  <a:lnTo>
                    <a:pt x="10" y="1313"/>
                  </a:lnTo>
                  <a:lnTo>
                    <a:pt x="1" y="1462"/>
                  </a:lnTo>
                  <a:lnTo>
                    <a:pt x="10" y="1610"/>
                  </a:lnTo>
                  <a:lnTo>
                    <a:pt x="29" y="1759"/>
                  </a:lnTo>
                  <a:lnTo>
                    <a:pt x="66" y="1899"/>
                  </a:lnTo>
                  <a:lnTo>
                    <a:pt x="113" y="2029"/>
                  </a:lnTo>
                  <a:lnTo>
                    <a:pt x="178" y="2159"/>
                  </a:lnTo>
                  <a:lnTo>
                    <a:pt x="252" y="2280"/>
                  </a:lnTo>
                  <a:lnTo>
                    <a:pt x="336" y="2392"/>
                  </a:lnTo>
                  <a:lnTo>
                    <a:pt x="429" y="2494"/>
                  </a:lnTo>
                  <a:lnTo>
                    <a:pt x="531" y="2587"/>
                  </a:lnTo>
                  <a:lnTo>
                    <a:pt x="643" y="2671"/>
                  </a:lnTo>
                  <a:lnTo>
                    <a:pt x="764" y="2746"/>
                  </a:lnTo>
                  <a:lnTo>
                    <a:pt x="894" y="2811"/>
                  </a:lnTo>
                  <a:lnTo>
                    <a:pt x="1034" y="2857"/>
                  </a:lnTo>
                  <a:lnTo>
                    <a:pt x="1173" y="2894"/>
                  </a:lnTo>
                  <a:lnTo>
                    <a:pt x="1313" y="2913"/>
                  </a:lnTo>
                  <a:lnTo>
                    <a:pt x="1462" y="2922"/>
                  </a:lnTo>
                  <a:lnTo>
                    <a:pt x="12934" y="2922"/>
                  </a:lnTo>
                  <a:lnTo>
                    <a:pt x="13083" y="2913"/>
                  </a:lnTo>
                  <a:lnTo>
                    <a:pt x="13222" y="2894"/>
                  </a:lnTo>
                  <a:lnTo>
                    <a:pt x="13371" y="2857"/>
                  </a:lnTo>
                  <a:lnTo>
                    <a:pt x="13501" y="2811"/>
                  </a:lnTo>
                  <a:lnTo>
                    <a:pt x="13632" y="2746"/>
                  </a:lnTo>
                  <a:lnTo>
                    <a:pt x="13753" y="2671"/>
                  </a:lnTo>
                  <a:lnTo>
                    <a:pt x="13864" y="2587"/>
                  </a:lnTo>
                  <a:lnTo>
                    <a:pt x="13967" y="2494"/>
                  </a:lnTo>
                  <a:lnTo>
                    <a:pt x="14060" y="2392"/>
                  </a:lnTo>
                  <a:lnTo>
                    <a:pt x="14143" y="2280"/>
                  </a:lnTo>
                  <a:lnTo>
                    <a:pt x="14218" y="2159"/>
                  </a:lnTo>
                  <a:lnTo>
                    <a:pt x="14283" y="2029"/>
                  </a:lnTo>
                  <a:lnTo>
                    <a:pt x="14329" y="1899"/>
                  </a:lnTo>
                  <a:lnTo>
                    <a:pt x="14367" y="1759"/>
                  </a:lnTo>
                  <a:lnTo>
                    <a:pt x="14385" y="1610"/>
                  </a:lnTo>
                  <a:lnTo>
                    <a:pt x="14395" y="1462"/>
                  </a:lnTo>
                  <a:lnTo>
                    <a:pt x="14385" y="1313"/>
                  </a:lnTo>
                  <a:lnTo>
                    <a:pt x="14367" y="1164"/>
                  </a:lnTo>
                  <a:lnTo>
                    <a:pt x="14329" y="1024"/>
                  </a:lnTo>
                  <a:lnTo>
                    <a:pt x="14283" y="894"/>
                  </a:lnTo>
                  <a:lnTo>
                    <a:pt x="14218" y="764"/>
                  </a:lnTo>
                  <a:lnTo>
                    <a:pt x="14143" y="643"/>
                  </a:lnTo>
                  <a:lnTo>
                    <a:pt x="14060" y="531"/>
                  </a:lnTo>
                  <a:lnTo>
                    <a:pt x="13967" y="429"/>
                  </a:lnTo>
                  <a:lnTo>
                    <a:pt x="13864" y="336"/>
                  </a:lnTo>
                  <a:lnTo>
                    <a:pt x="13753" y="252"/>
                  </a:lnTo>
                  <a:lnTo>
                    <a:pt x="13632" y="178"/>
                  </a:lnTo>
                  <a:lnTo>
                    <a:pt x="13501" y="112"/>
                  </a:lnTo>
                  <a:lnTo>
                    <a:pt x="13371" y="66"/>
                  </a:lnTo>
                  <a:lnTo>
                    <a:pt x="13222" y="29"/>
                  </a:lnTo>
                  <a:lnTo>
                    <a:pt x="13083" y="10"/>
                  </a:lnTo>
                  <a:lnTo>
                    <a:pt x="12934" y="1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33;p32">
              <a:extLst>
                <a:ext uri="{FF2B5EF4-FFF2-40B4-BE49-F238E27FC236}">
                  <a16:creationId xmlns:a16="http://schemas.microsoft.com/office/drawing/2014/main" id="{B915FA5F-C2F8-E925-D67B-9EE6CE22BB5A}"/>
                </a:ext>
              </a:extLst>
            </p:cNvPr>
            <p:cNvSpPr/>
            <p:nvPr/>
          </p:nvSpPr>
          <p:spPr>
            <a:xfrm>
              <a:off x="2801625" y="986450"/>
              <a:ext cx="253350" cy="253550"/>
            </a:xfrm>
            <a:custGeom>
              <a:avLst/>
              <a:gdLst/>
              <a:ahLst/>
              <a:cxnLst/>
              <a:rect l="l" t="t" r="r" b="b"/>
              <a:pathLst>
                <a:path w="10134" h="10142" extrusionOk="0">
                  <a:moveTo>
                    <a:pt x="5062" y="0"/>
                  </a:moveTo>
                  <a:lnTo>
                    <a:pt x="4802" y="9"/>
                  </a:lnTo>
                  <a:lnTo>
                    <a:pt x="4551" y="28"/>
                  </a:lnTo>
                  <a:lnTo>
                    <a:pt x="4290" y="65"/>
                  </a:lnTo>
                  <a:lnTo>
                    <a:pt x="4048" y="102"/>
                  </a:lnTo>
                  <a:lnTo>
                    <a:pt x="3797" y="158"/>
                  </a:lnTo>
                  <a:lnTo>
                    <a:pt x="3555" y="233"/>
                  </a:lnTo>
                  <a:lnTo>
                    <a:pt x="3322" y="307"/>
                  </a:lnTo>
                  <a:lnTo>
                    <a:pt x="3090" y="400"/>
                  </a:lnTo>
                  <a:lnTo>
                    <a:pt x="2867" y="502"/>
                  </a:lnTo>
                  <a:lnTo>
                    <a:pt x="2653" y="614"/>
                  </a:lnTo>
                  <a:lnTo>
                    <a:pt x="2439" y="735"/>
                  </a:lnTo>
                  <a:lnTo>
                    <a:pt x="2234" y="865"/>
                  </a:lnTo>
                  <a:lnTo>
                    <a:pt x="2038" y="1005"/>
                  </a:lnTo>
                  <a:lnTo>
                    <a:pt x="1843" y="1163"/>
                  </a:lnTo>
                  <a:lnTo>
                    <a:pt x="1657" y="1321"/>
                  </a:lnTo>
                  <a:lnTo>
                    <a:pt x="1480" y="1489"/>
                  </a:lnTo>
                  <a:lnTo>
                    <a:pt x="1313" y="1665"/>
                  </a:lnTo>
                  <a:lnTo>
                    <a:pt x="1155" y="1842"/>
                  </a:lnTo>
                  <a:lnTo>
                    <a:pt x="1006" y="2038"/>
                  </a:lnTo>
                  <a:lnTo>
                    <a:pt x="866" y="2233"/>
                  </a:lnTo>
                  <a:lnTo>
                    <a:pt x="736" y="2438"/>
                  </a:lnTo>
                  <a:lnTo>
                    <a:pt x="606" y="2652"/>
                  </a:lnTo>
                  <a:lnTo>
                    <a:pt x="494" y="2875"/>
                  </a:lnTo>
                  <a:lnTo>
                    <a:pt x="401" y="3098"/>
                  </a:lnTo>
                  <a:lnTo>
                    <a:pt x="308" y="3331"/>
                  </a:lnTo>
                  <a:lnTo>
                    <a:pt x="224" y="3563"/>
                  </a:lnTo>
                  <a:lnTo>
                    <a:pt x="159" y="3805"/>
                  </a:lnTo>
                  <a:lnTo>
                    <a:pt x="103" y="4047"/>
                  </a:lnTo>
                  <a:lnTo>
                    <a:pt x="57" y="4299"/>
                  </a:lnTo>
                  <a:lnTo>
                    <a:pt x="29" y="4550"/>
                  </a:lnTo>
                  <a:lnTo>
                    <a:pt x="1" y="4810"/>
                  </a:lnTo>
                  <a:lnTo>
                    <a:pt x="1" y="5071"/>
                  </a:lnTo>
                  <a:lnTo>
                    <a:pt x="1" y="5331"/>
                  </a:lnTo>
                  <a:lnTo>
                    <a:pt x="29" y="5592"/>
                  </a:lnTo>
                  <a:lnTo>
                    <a:pt x="57" y="5843"/>
                  </a:lnTo>
                  <a:lnTo>
                    <a:pt x="103" y="6094"/>
                  </a:lnTo>
                  <a:lnTo>
                    <a:pt x="159" y="6336"/>
                  </a:lnTo>
                  <a:lnTo>
                    <a:pt x="224" y="6578"/>
                  </a:lnTo>
                  <a:lnTo>
                    <a:pt x="308" y="6811"/>
                  </a:lnTo>
                  <a:lnTo>
                    <a:pt x="401" y="7043"/>
                  </a:lnTo>
                  <a:lnTo>
                    <a:pt x="494" y="7267"/>
                  </a:lnTo>
                  <a:lnTo>
                    <a:pt x="606" y="7490"/>
                  </a:lnTo>
                  <a:lnTo>
                    <a:pt x="736" y="7695"/>
                  </a:lnTo>
                  <a:lnTo>
                    <a:pt x="866" y="7899"/>
                  </a:lnTo>
                  <a:lnTo>
                    <a:pt x="1006" y="8104"/>
                  </a:lnTo>
                  <a:lnTo>
                    <a:pt x="1155" y="8290"/>
                  </a:lnTo>
                  <a:lnTo>
                    <a:pt x="1313" y="8476"/>
                  </a:lnTo>
                  <a:lnTo>
                    <a:pt x="1480" y="8653"/>
                  </a:lnTo>
                  <a:lnTo>
                    <a:pt x="1657" y="8820"/>
                  </a:lnTo>
                  <a:lnTo>
                    <a:pt x="1843" y="8979"/>
                  </a:lnTo>
                  <a:lnTo>
                    <a:pt x="2038" y="9127"/>
                  </a:lnTo>
                  <a:lnTo>
                    <a:pt x="2234" y="9276"/>
                  </a:lnTo>
                  <a:lnTo>
                    <a:pt x="2439" y="9407"/>
                  </a:lnTo>
                  <a:lnTo>
                    <a:pt x="2653" y="9527"/>
                  </a:lnTo>
                  <a:lnTo>
                    <a:pt x="2867" y="9639"/>
                  </a:lnTo>
                  <a:lnTo>
                    <a:pt x="3090" y="9741"/>
                  </a:lnTo>
                  <a:lnTo>
                    <a:pt x="3322" y="9834"/>
                  </a:lnTo>
                  <a:lnTo>
                    <a:pt x="3555" y="9909"/>
                  </a:lnTo>
                  <a:lnTo>
                    <a:pt x="3797" y="9974"/>
                  </a:lnTo>
                  <a:lnTo>
                    <a:pt x="4048" y="10030"/>
                  </a:lnTo>
                  <a:lnTo>
                    <a:pt x="4290" y="10076"/>
                  </a:lnTo>
                  <a:lnTo>
                    <a:pt x="4551" y="10114"/>
                  </a:lnTo>
                  <a:lnTo>
                    <a:pt x="4802" y="10132"/>
                  </a:lnTo>
                  <a:lnTo>
                    <a:pt x="5062" y="10142"/>
                  </a:lnTo>
                  <a:lnTo>
                    <a:pt x="5323" y="10132"/>
                  </a:lnTo>
                  <a:lnTo>
                    <a:pt x="5583" y="10114"/>
                  </a:lnTo>
                  <a:lnTo>
                    <a:pt x="5835" y="10076"/>
                  </a:lnTo>
                  <a:lnTo>
                    <a:pt x="6086" y="10030"/>
                  </a:lnTo>
                  <a:lnTo>
                    <a:pt x="6328" y="9974"/>
                  </a:lnTo>
                  <a:lnTo>
                    <a:pt x="6570" y="9909"/>
                  </a:lnTo>
                  <a:lnTo>
                    <a:pt x="6812" y="9834"/>
                  </a:lnTo>
                  <a:lnTo>
                    <a:pt x="7035" y="9741"/>
                  </a:lnTo>
                  <a:lnTo>
                    <a:pt x="7258" y="9639"/>
                  </a:lnTo>
                  <a:lnTo>
                    <a:pt x="7481" y="9527"/>
                  </a:lnTo>
                  <a:lnTo>
                    <a:pt x="7695" y="9407"/>
                  </a:lnTo>
                  <a:lnTo>
                    <a:pt x="7900" y="9276"/>
                  </a:lnTo>
                  <a:lnTo>
                    <a:pt x="8096" y="9127"/>
                  </a:lnTo>
                  <a:lnTo>
                    <a:pt x="8291" y="8979"/>
                  </a:lnTo>
                  <a:lnTo>
                    <a:pt x="8477" y="8820"/>
                  </a:lnTo>
                  <a:lnTo>
                    <a:pt x="8644" y="8653"/>
                  </a:lnTo>
                  <a:lnTo>
                    <a:pt x="8821" y="8476"/>
                  </a:lnTo>
                  <a:lnTo>
                    <a:pt x="8979" y="8290"/>
                  </a:lnTo>
                  <a:lnTo>
                    <a:pt x="9128" y="8104"/>
                  </a:lnTo>
                  <a:lnTo>
                    <a:pt x="9268" y="7899"/>
                  </a:lnTo>
                  <a:lnTo>
                    <a:pt x="9398" y="7695"/>
                  </a:lnTo>
                  <a:lnTo>
                    <a:pt x="9519" y="7490"/>
                  </a:lnTo>
                  <a:lnTo>
                    <a:pt x="9631" y="7267"/>
                  </a:lnTo>
                  <a:lnTo>
                    <a:pt x="9733" y="7043"/>
                  </a:lnTo>
                  <a:lnTo>
                    <a:pt x="9826" y="6811"/>
                  </a:lnTo>
                  <a:lnTo>
                    <a:pt x="9910" y="6578"/>
                  </a:lnTo>
                  <a:lnTo>
                    <a:pt x="9975" y="6336"/>
                  </a:lnTo>
                  <a:lnTo>
                    <a:pt x="10031" y="6094"/>
                  </a:lnTo>
                  <a:lnTo>
                    <a:pt x="10077" y="5843"/>
                  </a:lnTo>
                  <a:lnTo>
                    <a:pt x="10105" y="5592"/>
                  </a:lnTo>
                  <a:lnTo>
                    <a:pt x="10124" y="5331"/>
                  </a:lnTo>
                  <a:lnTo>
                    <a:pt x="10133" y="5071"/>
                  </a:lnTo>
                  <a:lnTo>
                    <a:pt x="10124" y="4810"/>
                  </a:lnTo>
                  <a:lnTo>
                    <a:pt x="10105" y="4550"/>
                  </a:lnTo>
                  <a:lnTo>
                    <a:pt x="10077" y="4299"/>
                  </a:lnTo>
                  <a:lnTo>
                    <a:pt x="10031" y="4047"/>
                  </a:lnTo>
                  <a:lnTo>
                    <a:pt x="9975" y="3805"/>
                  </a:lnTo>
                  <a:lnTo>
                    <a:pt x="9910" y="3563"/>
                  </a:lnTo>
                  <a:lnTo>
                    <a:pt x="9826" y="3331"/>
                  </a:lnTo>
                  <a:lnTo>
                    <a:pt x="9733" y="3098"/>
                  </a:lnTo>
                  <a:lnTo>
                    <a:pt x="9631" y="2875"/>
                  </a:lnTo>
                  <a:lnTo>
                    <a:pt x="9519" y="2652"/>
                  </a:lnTo>
                  <a:lnTo>
                    <a:pt x="9398" y="2438"/>
                  </a:lnTo>
                  <a:lnTo>
                    <a:pt x="9268" y="2233"/>
                  </a:lnTo>
                  <a:lnTo>
                    <a:pt x="9128" y="2038"/>
                  </a:lnTo>
                  <a:lnTo>
                    <a:pt x="8979" y="1842"/>
                  </a:lnTo>
                  <a:lnTo>
                    <a:pt x="8821" y="1665"/>
                  </a:lnTo>
                  <a:lnTo>
                    <a:pt x="8644" y="1489"/>
                  </a:lnTo>
                  <a:lnTo>
                    <a:pt x="8477" y="1321"/>
                  </a:lnTo>
                  <a:lnTo>
                    <a:pt x="8291" y="1163"/>
                  </a:lnTo>
                  <a:lnTo>
                    <a:pt x="8096" y="1005"/>
                  </a:lnTo>
                  <a:lnTo>
                    <a:pt x="7900" y="865"/>
                  </a:lnTo>
                  <a:lnTo>
                    <a:pt x="7695" y="735"/>
                  </a:lnTo>
                  <a:lnTo>
                    <a:pt x="7481" y="614"/>
                  </a:lnTo>
                  <a:lnTo>
                    <a:pt x="7258" y="502"/>
                  </a:lnTo>
                  <a:lnTo>
                    <a:pt x="7035" y="400"/>
                  </a:lnTo>
                  <a:lnTo>
                    <a:pt x="6812" y="307"/>
                  </a:lnTo>
                  <a:lnTo>
                    <a:pt x="6570" y="233"/>
                  </a:lnTo>
                  <a:lnTo>
                    <a:pt x="6328" y="158"/>
                  </a:lnTo>
                  <a:lnTo>
                    <a:pt x="6086" y="102"/>
                  </a:lnTo>
                  <a:lnTo>
                    <a:pt x="5835" y="65"/>
                  </a:lnTo>
                  <a:lnTo>
                    <a:pt x="5583" y="28"/>
                  </a:lnTo>
                  <a:lnTo>
                    <a:pt x="5323" y="9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34;p32">
              <a:extLst>
                <a:ext uri="{FF2B5EF4-FFF2-40B4-BE49-F238E27FC236}">
                  <a16:creationId xmlns:a16="http://schemas.microsoft.com/office/drawing/2014/main" id="{1DBBDC8F-5325-1D78-0A22-A492BF3B0AF0}"/>
                </a:ext>
              </a:extLst>
            </p:cNvPr>
            <p:cNvSpPr/>
            <p:nvPr/>
          </p:nvSpPr>
          <p:spPr>
            <a:xfrm>
              <a:off x="2847700" y="1062725"/>
              <a:ext cx="54900" cy="100975"/>
            </a:xfrm>
            <a:custGeom>
              <a:avLst/>
              <a:gdLst/>
              <a:ahLst/>
              <a:cxnLst/>
              <a:rect l="l" t="t" r="r" b="b"/>
              <a:pathLst>
                <a:path w="2196" h="4039" extrusionOk="0">
                  <a:moveTo>
                    <a:pt x="1331" y="1"/>
                  </a:moveTo>
                  <a:lnTo>
                    <a:pt x="0" y="978"/>
                  </a:lnTo>
                  <a:lnTo>
                    <a:pt x="493" y="1657"/>
                  </a:lnTo>
                  <a:lnTo>
                    <a:pt x="1247" y="1071"/>
                  </a:lnTo>
                  <a:lnTo>
                    <a:pt x="1247" y="4039"/>
                  </a:lnTo>
                  <a:lnTo>
                    <a:pt x="2196" y="4039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35;p32">
              <a:extLst>
                <a:ext uri="{FF2B5EF4-FFF2-40B4-BE49-F238E27FC236}">
                  <a16:creationId xmlns:a16="http://schemas.microsoft.com/office/drawing/2014/main" id="{EDEE2A53-1DAB-B620-50DD-E882FEEF5B8C}"/>
                </a:ext>
              </a:extLst>
            </p:cNvPr>
            <p:cNvSpPr/>
            <p:nvPr/>
          </p:nvSpPr>
          <p:spPr>
            <a:xfrm>
              <a:off x="2930025" y="1060175"/>
              <a:ext cx="78875" cy="106100"/>
            </a:xfrm>
            <a:custGeom>
              <a:avLst/>
              <a:gdLst/>
              <a:ahLst/>
              <a:cxnLst/>
              <a:rect l="l" t="t" r="r" b="b"/>
              <a:pathLst>
                <a:path w="3155" h="4244" extrusionOk="0">
                  <a:moveTo>
                    <a:pt x="1666" y="810"/>
                  </a:moveTo>
                  <a:lnTo>
                    <a:pt x="1750" y="838"/>
                  </a:lnTo>
                  <a:lnTo>
                    <a:pt x="1824" y="884"/>
                  </a:lnTo>
                  <a:lnTo>
                    <a:pt x="1890" y="940"/>
                  </a:lnTo>
                  <a:lnTo>
                    <a:pt x="1936" y="1015"/>
                  </a:lnTo>
                  <a:lnTo>
                    <a:pt x="1992" y="1089"/>
                  </a:lnTo>
                  <a:lnTo>
                    <a:pt x="2029" y="1173"/>
                  </a:lnTo>
                  <a:lnTo>
                    <a:pt x="2066" y="1266"/>
                  </a:lnTo>
                  <a:lnTo>
                    <a:pt x="2094" y="1368"/>
                  </a:lnTo>
                  <a:lnTo>
                    <a:pt x="2113" y="1470"/>
                  </a:lnTo>
                  <a:lnTo>
                    <a:pt x="2150" y="1694"/>
                  </a:lnTo>
                  <a:lnTo>
                    <a:pt x="2169" y="1908"/>
                  </a:lnTo>
                  <a:lnTo>
                    <a:pt x="2169" y="2112"/>
                  </a:lnTo>
                  <a:lnTo>
                    <a:pt x="2169" y="2308"/>
                  </a:lnTo>
                  <a:lnTo>
                    <a:pt x="2150" y="2531"/>
                  </a:lnTo>
                  <a:lnTo>
                    <a:pt x="2113" y="2754"/>
                  </a:lnTo>
                  <a:lnTo>
                    <a:pt x="2094" y="2857"/>
                  </a:lnTo>
                  <a:lnTo>
                    <a:pt x="2066" y="2959"/>
                  </a:lnTo>
                  <a:lnTo>
                    <a:pt x="2029" y="3052"/>
                  </a:lnTo>
                  <a:lnTo>
                    <a:pt x="1992" y="3145"/>
                  </a:lnTo>
                  <a:lnTo>
                    <a:pt x="1936" y="3220"/>
                  </a:lnTo>
                  <a:lnTo>
                    <a:pt x="1890" y="3294"/>
                  </a:lnTo>
                  <a:lnTo>
                    <a:pt x="1824" y="3350"/>
                  </a:lnTo>
                  <a:lnTo>
                    <a:pt x="1750" y="3387"/>
                  </a:lnTo>
                  <a:lnTo>
                    <a:pt x="1666" y="3415"/>
                  </a:lnTo>
                  <a:lnTo>
                    <a:pt x="1583" y="3424"/>
                  </a:lnTo>
                  <a:lnTo>
                    <a:pt x="1489" y="3415"/>
                  </a:lnTo>
                  <a:lnTo>
                    <a:pt x="1406" y="3387"/>
                  </a:lnTo>
                  <a:lnTo>
                    <a:pt x="1341" y="3350"/>
                  </a:lnTo>
                  <a:lnTo>
                    <a:pt x="1275" y="3294"/>
                  </a:lnTo>
                  <a:lnTo>
                    <a:pt x="1220" y="3220"/>
                  </a:lnTo>
                  <a:lnTo>
                    <a:pt x="1164" y="3145"/>
                  </a:lnTo>
                  <a:lnTo>
                    <a:pt x="1127" y="3052"/>
                  </a:lnTo>
                  <a:lnTo>
                    <a:pt x="1089" y="2959"/>
                  </a:lnTo>
                  <a:lnTo>
                    <a:pt x="1061" y="2857"/>
                  </a:lnTo>
                  <a:lnTo>
                    <a:pt x="1034" y="2754"/>
                  </a:lnTo>
                  <a:lnTo>
                    <a:pt x="1015" y="2643"/>
                  </a:lnTo>
                  <a:lnTo>
                    <a:pt x="996" y="2531"/>
                  </a:lnTo>
                  <a:lnTo>
                    <a:pt x="987" y="2308"/>
                  </a:lnTo>
                  <a:lnTo>
                    <a:pt x="978" y="2112"/>
                  </a:lnTo>
                  <a:lnTo>
                    <a:pt x="987" y="1908"/>
                  </a:lnTo>
                  <a:lnTo>
                    <a:pt x="996" y="1694"/>
                  </a:lnTo>
                  <a:lnTo>
                    <a:pt x="1015" y="1582"/>
                  </a:lnTo>
                  <a:lnTo>
                    <a:pt x="1034" y="1470"/>
                  </a:lnTo>
                  <a:lnTo>
                    <a:pt x="1061" y="1368"/>
                  </a:lnTo>
                  <a:lnTo>
                    <a:pt x="1089" y="1266"/>
                  </a:lnTo>
                  <a:lnTo>
                    <a:pt x="1127" y="1173"/>
                  </a:lnTo>
                  <a:lnTo>
                    <a:pt x="1164" y="1089"/>
                  </a:lnTo>
                  <a:lnTo>
                    <a:pt x="1220" y="1015"/>
                  </a:lnTo>
                  <a:lnTo>
                    <a:pt x="1275" y="940"/>
                  </a:lnTo>
                  <a:lnTo>
                    <a:pt x="1341" y="884"/>
                  </a:lnTo>
                  <a:lnTo>
                    <a:pt x="1406" y="838"/>
                  </a:lnTo>
                  <a:lnTo>
                    <a:pt x="1489" y="810"/>
                  </a:lnTo>
                  <a:close/>
                  <a:moveTo>
                    <a:pt x="1583" y="0"/>
                  </a:moveTo>
                  <a:lnTo>
                    <a:pt x="1378" y="10"/>
                  </a:lnTo>
                  <a:lnTo>
                    <a:pt x="1275" y="19"/>
                  </a:lnTo>
                  <a:lnTo>
                    <a:pt x="1182" y="38"/>
                  </a:lnTo>
                  <a:lnTo>
                    <a:pt x="1099" y="66"/>
                  </a:lnTo>
                  <a:lnTo>
                    <a:pt x="1015" y="93"/>
                  </a:lnTo>
                  <a:lnTo>
                    <a:pt x="931" y="131"/>
                  </a:lnTo>
                  <a:lnTo>
                    <a:pt x="847" y="168"/>
                  </a:lnTo>
                  <a:lnTo>
                    <a:pt x="708" y="261"/>
                  </a:lnTo>
                  <a:lnTo>
                    <a:pt x="578" y="363"/>
                  </a:lnTo>
                  <a:lnTo>
                    <a:pt x="466" y="494"/>
                  </a:lnTo>
                  <a:lnTo>
                    <a:pt x="364" y="624"/>
                  </a:lnTo>
                  <a:lnTo>
                    <a:pt x="271" y="773"/>
                  </a:lnTo>
                  <a:lnTo>
                    <a:pt x="196" y="940"/>
                  </a:lnTo>
                  <a:lnTo>
                    <a:pt x="131" y="1108"/>
                  </a:lnTo>
                  <a:lnTo>
                    <a:pt x="85" y="1294"/>
                  </a:lnTo>
                  <a:lnTo>
                    <a:pt x="47" y="1489"/>
                  </a:lnTo>
                  <a:lnTo>
                    <a:pt x="19" y="1694"/>
                  </a:lnTo>
                  <a:lnTo>
                    <a:pt x="1" y="1898"/>
                  </a:lnTo>
                  <a:lnTo>
                    <a:pt x="1" y="2112"/>
                  </a:lnTo>
                  <a:lnTo>
                    <a:pt x="1" y="2317"/>
                  </a:lnTo>
                  <a:lnTo>
                    <a:pt x="19" y="2522"/>
                  </a:lnTo>
                  <a:lnTo>
                    <a:pt x="47" y="2727"/>
                  </a:lnTo>
                  <a:lnTo>
                    <a:pt x="85" y="2922"/>
                  </a:lnTo>
                  <a:lnTo>
                    <a:pt x="131" y="3108"/>
                  </a:lnTo>
                  <a:lnTo>
                    <a:pt x="196" y="3285"/>
                  </a:lnTo>
                  <a:lnTo>
                    <a:pt x="271" y="3452"/>
                  </a:lnTo>
                  <a:lnTo>
                    <a:pt x="364" y="3601"/>
                  </a:lnTo>
                  <a:lnTo>
                    <a:pt x="466" y="3741"/>
                  </a:lnTo>
                  <a:lnTo>
                    <a:pt x="578" y="3871"/>
                  </a:lnTo>
                  <a:lnTo>
                    <a:pt x="708" y="3973"/>
                  </a:lnTo>
                  <a:lnTo>
                    <a:pt x="847" y="4066"/>
                  </a:lnTo>
                  <a:lnTo>
                    <a:pt x="931" y="4113"/>
                  </a:lnTo>
                  <a:lnTo>
                    <a:pt x="1015" y="4150"/>
                  </a:lnTo>
                  <a:lnTo>
                    <a:pt x="1099" y="4178"/>
                  </a:lnTo>
                  <a:lnTo>
                    <a:pt x="1182" y="4197"/>
                  </a:lnTo>
                  <a:lnTo>
                    <a:pt x="1275" y="4225"/>
                  </a:lnTo>
                  <a:lnTo>
                    <a:pt x="1378" y="4234"/>
                  </a:lnTo>
                  <a:lnTo>
                    <a:pt x="1480" y="4243"/>
                  </a:lnTo>
                  <a:lnTo>
                    <a:pt x="1685" y="4243"/>
                  </a:lnTo>
                  <a:lnTo>
                    <a:pt x="1787" y="4234"/>
                  </a:lnTo>
                  <a:lnTo>
                    <a:pt x="1880" y="4225"/>
                  </a:lnTo>
                  <a:lnTo>
                    <a:pt x="1973" y="4197"/>
                  </a:lnTo>
                  <a:lnTo>
                    <a:pt x="2066" y="4178"/>
                  </a:lnTo>
                  <a:lnTo>
                    <a:pt x="2150" y="4150"/>
                  </a:lnTo>
                  <a:lnTo>
                    <a:pt x="2234" y="4113"/>
                  </a:lnTo>
                  <a:lnTo>
                    <a:pt x="2308" y="4066"/>
                  </a:lnTo>
                  <a:lnTo>
                    <a:pt x="2448" y="3973"/>
                  </a:lnTo>
                  <a:lnTo>
                    <a:pt x="2578" y="3871"/>
                  </a:lnTo>
                  <a:lnTo>
                    <a:pt x="2690" y="3741"/>
                  </a:lnTo>
                  <a:lnTo>
                    <a:pt x="2792" y="3601"/>
                  </a:lnTo>
                  <a:lnTo>
                    <a:pt x="2885" y="3452"/>
                  </a:lnTo>
                  <a:lnTo>
                    <a:pt x="2960" y="3285"/>
                  </a:lnTo>
                  <a:lnTo>
                    <a:pt x="3015" y="3108"/>
                  </a:lnTo>
                  <a:lnTo>
                    <a:pt x="3071" y="2922"/>
                  </a:lnTo>
                  <a:lnTo>
                    <a:pt x="3108" y="2727"/>
                  </a:lnTo>
                  <a:lnTo>
                    <a:pt x="3127" y="2522"/>
                  </a:lnTo>
                  <a:lnTo>
                    <a:pt x="3146" y="2317"/>
                  </a:lnTo>
                  <a:lnTo>
                    <a:pt x="3155" y="2112"/>
                  </a:lnTo>
                  <a:lnTo>
                    <a:pt x="3146" y="1898"/>
                  </a:lnTo>
                  <a:lnTo>
                    <a:pt x="3127" y="1694"/>
                  </a:lnTo>
                  <a:lnTo>
                    <a:pt x="3108" y="1489"/>
                  </a:lnTo>
                  <a:lnTo>
                    <a:pt x="3071" y="1294"/>
                  </a:lnTo>
                  <a:lnTo>
                    <a:pt x="3015" y="1108"/>
                  </a:lnTo>
                  <a:lnTo>
                    <a:pt x="2960" y="940"/>
                  </a:lnTo>
                  <a:lnTo>
                    <a:pt x="2885" y="773"/>
                  </a:lnTo>
                  <a:lnTo>
                    <a:pt x="2792" y="624"/>
                  </a:lnTo>
                  <a:lnTo>
                    <a:pt x="2690" y="494"/>
                  </a:lnTo>
                  <a:lnTo>
                    <a:pt x="2578" y="363"/>
                  </a:lnTo>
                  <a:lnTo>
                    <a:pt x="2448" y="261"/>
                  </a:lnTo>
                  <a:lnTo>
                    <a:pt x="2308" y="168"/>
                  </a:lnTo>
                  <a:lnTo>
                    <a:pt x="2234" y="131"/>
                  </a:lnTo>
                  <a:lnTo>
                    <a:pt x="2150" y="93"/>
                  </a:lnTo>
                  <a:lnTo>
                    <a:pt x="2066" y="66"/>
                  </a:lnTo>
                  <a:lnTo>
                    <a:pt x="1973" y="38"/>
                  </a:lnTo>
                  <a:lnTo>
                    <a:pt x="1880" y="19"/>
                  </a:lnTo>
                  <a:lnTo>
                    <a:pt x="1787" y="10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36;p32">
              <a:extLst>
                <a:ext uri="{FF2B5EF4-FFF2-40B4-BE49-F238E27FC236}">
                  <a16:creationId xmlns:a16="http://schemas.microsoft.com/office/drawing/2014/main" id="{9F3F25FE-BF5E-CFFC-51AB-D2223172899F}"/>
                </a:ext>
              </a:extLst>
            </p:cNvPr>
            <p:cNvSpPr/>
            <p:nvPr/>
          </p:nvSpPr>
          <p:spPr>
            <a:xfrm>
              <a:off x="1940075" y="1398600"/>
              <a:ext cx="132600" cy="132625"/>
            </a:xfrm>
            <a:custGeom>
              <a:avLst/>
              <a:gdLst/>
              <a:ahLst/>
              <a:cxnLst/>
              <a:rect l="l" t="t" r="r" b="b"/>
              <a:pathLst>
                <a:path w="5304" h="5305" extrusionOk="0">
                  <a:moveTo>
                    <a:pt x="5304" y="1"/>
                  </a:moveTo>
                  <a:lnTo>
                    <a:pt x="0" y="1425"/>
                  </a:lnTo>
                  <a:lnTo>
                    <a:pt x="3880" y="5304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37;p32">
              <a:extLst>
                <a:ext uri="{FF2B5EF4-FFF2-40B4-BE49-F238E27FC236}">
                  <a16:creationId xmlns:a16="http://schemas.microsoft.com/office/drawing/2014/main" id="{7F8C745F-94F5-7338-7A3B-0FFC568199C9}"/>
                </a:ext>
              </a:extLst>
            </p:cNvPr>
            <p:cNvSpPr/>
            <p:nvPr/>
          </p:nvSpPr>
          <p:spPr>
            <a:xfrm>
              <a:off x="1764925" y="1048300"/>
              <a:ext cx="422900" cy="422900"/>
            </a:xfrm>
            <a:custGeom>
              <a:avLst/>
              <a:gdLst/>
              <a:ahLst/>
              <a:cxnLst/>
              <a:rect l="l" t="t" r="r" b="b"/>
              <a:pathLst>
                <a:path w="16916" h="16916" extrusionOk="0">
                  <a:moveTo>
                    <a:pt x="8160" y="1"/>
                  </a:moveTo>
                  <a:lnTo>
                    <a:pt x="7741" y="29"/>
                  </a:lnTo>
                  <a:lnTo>
                    <a:pt x="7313" y="75"/>
                  </a:lnTo>
                  <a:lnTo>
                    <a:pt x="6885" y="150"/>
                  </a:lnTo>
                  <a:lnTo>
                    <a:pt x="6467" y="234"/>
                  </a:lnTo>
                  <a:lnTo>
                    <a:pt x="6048" y="354"/>
                  </a:lnTo>
                  <a:lnTo>
                    <a:pt x="5638" y="485"/>
                  </a:lnTo>
                  <a:lnTo>
                    <a:pt x="5238" y="634"/>
                  </a:lnTo>
                  <a:lnTo>
                    <a:pt x="4848" y="810"/>
                  </a:lnTo>
                  <a:lnTo>
                    <a:pt x="4475" y="996"/>
                  </a:lnTo>
                  <a:lnTo>
                    <a:pt x="4113" y="1201"/>
                  </a:lnTo>
                  <a:lnTo>
                    <a:pt x="3759" y="1424"/>
                  </a:lnTo>
                  <a:lnTo>
                    <a:pt x="3424" y="1657"/>
                  </a:lnTo>
                  <a:lnTo>
                    <a:pt x="3098" y="1908"/>
                  </a:lnTo>
                  <a:lnTo>
                    <a:pt x="2791" y="2178"/>
                  </a:lnTo>
                  <a:lnTo>
                    <a:pt x="2494" y="2457"/>
                  </a:lnTo>
                  <a:lnTo>
                    <a:pt x="2215" y="2755"/>
                  </a:lnTo>
                  <a:lnTo>
                    <a:pt x="1945" y="3062"/>
                  </a:lnTo>
                  <a:lnTo>
                    <a:pt x="1694" y="3378"/>
                  </a:lnTo>
                  <a:lnTo>
                    <a:pt x="1461" y="3713"/>
                  </a:lnTo>
                  <a:lnTo>
                    <a:pt x="1238" y="4058"/>
                  </a:lnTo>
                  <a:lnTo>
                    <a:pt x="1033" y="4402"/>
                  </a:lnTo>
                  <a:lnTo>
                    <a:pt x="847" y="4765"/>
                  </a:lnTo>
                  <a:lnTo>
                    <a:pt x="679" y="5137"/>
                  </a:lnTo>
                  <a:lnTo>
                    <a:pt x="530" y="5518"/>
                  </a:lnTo>
                  <a:lnTo>
                    <a:pt x="400" y="5900"/>
                  </a:lnTo>
                  <a:lnTo>
                    <a:pt x="279" y="6291"/>
                  </a:lnTo>
                  <a:lnTo>
                    <a:pt x="186" y="6691"/>
                  </a:lnTo>
                  <a:lnTo>
                    <a:pt x="112" y="7091"/>
                  </a:lnTo>
                  <a:lnTo>
                    <a:pt x="56" y="7500"/>
                  </a:lnTo>
                  <a:lnTo>
                    <a:pt x="19" y="7919"/>
                  </a:lnTo>
                  <a:lnTo>
                    <a:pt x="0" y="8337"/>
                  </a:lnTo>
                  <a:lnTo>
                    <a:pt x="9" y="8756"/>
                  </a:lnTo>
                  <a:lnTo>
                    <a:pt x="28" y="9175"/>
                  </a:lnTo>
                  <a:lnTo>
                    <a:pt x="75" y="9603"/>
                  </a:lnTo>
                  <a:lnTo>
                    <a:pt x="149" y="10021"/>
                  </a:lnTo>
                  <a:lnTo>
                    <a:pt x="242" y="10449"/>
                  </a:lnTo>
                  <a:lnTo>
                    <a:pt x="354" y="10868"/>
                  </a:lnTo>
                  <a:lnTo>
                    <a:pt x="484" y="11278"/>
                  </a:lnTo>
                  <a:lnTo>
                    <a:pt x="642" y="11678"/>
                  </a:lnTo>
                  <a:lnTo>
                    <a:pt x="810" y="12068"/>
                  </a:lnTo>
                  <a:lnTo>
                    <a:pt x="996" y="12441"/>
                  </a:lnTo>
                  <a:lnTo>
                    <a:pt x="1200" y="12803"/>
                  </a:lnTo>
                  <a:lnTo>
                    <a:pt x="1424" y="13157"/>
                  </a:lnTo>
                  <a:lnTo>
                    <a:pt x="1666" y="13492"/>
                  </a:lnTo>
                  <a:lnTo>
                    <a:pt x="1917" y="13818"/>
                  </a:lnTo>
                  <a:lnTo>
                    <a:pt x="2187" y="14125"/>
                  </a:lnTo>
                  <a:lnTo>
                    <a:pt x="2466" y="14422"/>
                  </a:lnTo>
                  <a:lnTo>
                    <a:pt x="2763" y="14701"/>
                  </a:lnTo>
                  <a:lnTo>
                    <a:pt x="3071" y="14971"/>
                  </a:lnTo>
                  <a:lnTo>
                    <a:pt x="3387" y="15223"/>
                  </a:lnTo>
                  <a:lnTo>
                    <a:pt x="3713" y="15455"/>
                  </a:lnTo>
                  <a:lnTo>
                    <a:pt x="4057" y="15678"/>
                  </a:lnTo>
                  <a:lnTo>
                    <a:pt x="4410" y="15883"/>
                  </a:lnTo>
                  <a:lnTo>
                    <a:pt x="4773" y="16069"/>
                  </a:lnTo>
                  <a:lnTo>
                    <a:pt x="5136" y="16237"/>
                  </a:lnTo>
                  <a:lnTo>
                    <a:pt x="5518" y="16386"/>
                  </a:lnTo>
                  <a:lnTo>
                    <a:pt x="5899" y="16516"/>
                  </a:lnTo>
                  <a:lnTo>
                    <a:pt x="6299" y="16637"/>
                  </a:lnTo>
                  <a:lnTo>
                    <a:pt x="6690" y="16730"/>
                  </a:lnTo>
                  <a:lnTo>
                    <a:pt x="7099" y="16804"/>
                  </a:lnTo>
                  <a:lnTo>
                    <a:pt x="7509" y="16860"/>
                  </a:lnTo>
                  <a:lnTo>
                    <a:pt x="7918" y="16897"/>
                  </a:lnTo>
                  <a:lnTo>
                    <a:pt x="8337" y="16916"/>
                  </a:lnTo>
                  <a:lnTo>
                    <a:pt x="8755" y="16907"/>
                  </a:lnTo>
                  <a:lnTo>
                    <a:pt x="9174" y="16888"/>
                  </a:lnTo>
                  <a:lnTo>
                    <a:pt x="9602" y="16841"/>
                  </a:lnTo>
                  <a:lnTo>
                    <a:pt x="10030" y="16767"/>
                  </a:lnTo>
                  <a:lnTo>
                    <a:pt x="10449" y="16674"/>
                  </a:lnTo>
                  <a:lnTo>
                    <a:pt x="10877" y="16562"/>
                  </a:lnTo>
                  <a:lnTo>
                    <a:pt x="11286" y="16432"/>
                  </a:lnTo>
                  <a:lnTo>
                    <a:pt x="11686" y="16274"/>
                  </a:lnTo>
                  <a:lnTo>
                    <a:pt x="12068" y="16106"/>
                  </a:lnTo>
                  <a:lnTo>
                    <a:pt x="12449" y="15920"/>
                  </a:lnTo>
                  <a:lnTo>
                    <a:pt x="12812" y="15716"/>
                  </a:lnTo>
                  <a:lnTo>
                    <a:pt x="13156" y="15492"/>
                  </a:lnTo>
                  <a:lnTo>
                    <a:pt x="13491" y="15250"/>
                  </a:lnTo>
                  <a:lnTo>
                    <a:pt x="13817" y="14999"/>
                  </a:lnTo>
                  <a:lnTo>
                    <a:pt x="14133" y="14729"/>
                  </a:lnTo>
                  <a:lnTo>
                    <a:pt x="14431" y="14450"/>
                  </a:lnTo>
                  <a:lnTo>
                    <a:pt x="14710" y="14153"/>
                  </a:lnTo>
                  <a:lnTo>
                    <a:pt x="14971" y="13845"/>
                  </a:lnTo>
                  <a:lnTo>
                    <a:pt x="15222" y="13529"/>
                  </a:lnTo>
                  <a:lnTo>
                    <a:pt x="15464" y="13204"/>
                  </a:lnTo>
                  <a:lnTo>
                    <a:pt x="15678" y="12859"/>
                  </a:lnTo>
                  <a:lnTo>
                    <a:pt x="15882" y="12506"/>
                  </a:lnTo>
                  <a:lnTo>
                    <a:pt x="16068" y="12143"/>
                  </a:lnTo>
                  <a:lnTo>
                    <a:pt x="16236" y="11780"/>
                  </a:lnTo>
                  <a:lnTo>
                    <a:pt x="16385" y="11399"/>
                  </a:lnTo>
                  <a:lnTo>
                    <a:pt x="16524" y="11017"/>
                  </a:lnTo>
                  <a:lnTo>
                    <a:pt x="16636" y="10617"/>
                  </a:lnTo>
                  <a:lnTo>
                    <a:pt x="16729" y="10226"/>
                  </a:lnTo>
                  <a:lnTo>
                    <a:pt x="16813" y="9817"/>
                  </a:lnTo>
                  <a:lnTo>
                    <a:pt x="16869" y="9407"/>
                  </a:lnTo>
                  <a:lnTo>
                    <a:pt x="16906" y="8998"/>
                  </a:lnTo>
                  <a:lnTo>
                    <a:pt x="16915" y="8579"/>
                  </a:lnTo>
                  <a:lnTo>
                    <a:pt x="16915" y="8161"/>
                  </a:lnTo>
                  <a:lnTo>
                    <a:pt x="16887" y="7733"/>
                  </a:lnTo>
                  <a:lnTo>
                    <a:pt x="16841" y="7314"/>
                  </a:lnTo>
                  <a:lnTo>
                    <a:pt x="16766" y="6886"/>
                  </a:lnTo>
                  <a:lnTo>
                    <a:pt x="16683" y="6458"/>
                  </a:lnTo>
                  <a:lnTo>
                    <a:pt x="16562" y="6039"/>
                  </a:lnTo>
                  <a:lnTo>
                    <a:pt x="16431" y="5630"/>
                  </a:lnTo>
                  <a:lnTo>
                    <a:pt x="16282" y="5230"/>
                  </a:lnTo>
                  <a:lnTo>
                    <a:pt x="16106" y="4848"/>
                  </a:lnTo>
                  <a:lnTo>
                    <a:pt x="15920" y="4467"/>
                  </a:lnTo>
                  <a:lnTo>
                    <a:pt x="15715" y="4104"/>
                  </a:lnTo>
                  <a:lnTo>
                    <a:pt x="15492" y="3760"/>
                  </a:lnTo>
                  <a:lnTo>
                    <a:pt x="15259" y="3416"/>
                  </a:lnTo>
                  <a:lnTo>
                    <a:pt x="15008" y="3099"/>
                  </a:lnTo>
                  <a:lnTo>
                    <a:pt x="14738" y="2783"/>
                  </a:lnTo>
                  <a:lnTo>
                    <a:pt x="14459" y="2485"/>
                  </a:lnTo>
                  <a:lnTo>
                    <a:pt x="14161" y="2206"/>
                  </a:lnTo>
                  <a:lnTo>
                    <a:pt x="13854" y="1936"/>
                  </a:lnTo>
                  <a:lnTo>
                    <a:pt x="13528" y="1685"/>
                  </a:lnTo>
                  <a:lnTo>
                    <a:pt x="13203" y="1452"/>
                  </a:lnTo>
                  <a:lnTo>
                    <a:pt x="12859" y="1238"/>
                  </a:lnTo>
                  <a:lnTo>
                    <a:pt x="12505" y="1034"/>
                  </a:lnTo>
                  <a:lnTo>
                    <a:pt x="12151" y="848"/>
                  </a:lnTo>
                  <a:lnTo>
                    <a:pt x="11779" y="680"/>
                  </a:lnTo>
                  <a:lnTo>
                    <a:pt x="11398" y="522"/>
                  </a:lnTo>
                  <a:lnTo>
                    <a:pt x="11016" y="392"/>
                  </a:lnTo>
                  <a:lnTo>
                    <a:pt x="10626" y="280"/>
                  </a:lnTo>
                  <a:lnTo>
                    <a:pt x="10225" y="187"/>
                  </a:lnTo>
                  <a:lnTo>
                    <a:pt x="9825" y="103"/>
                  </a:lnTo>
                  <a:lnTo>
                    <a:pt x="9416" y="47"/>
                  </a:lnTo>
                  <a:lnTo>
                    <a:pt x="8997" y="10"/>
                  </a:lnTo>
                  <a:lnTo>
                    <a:pt x="85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38;p32">
              <a:extLst>
                <a:ext uri="{FF2B5EF4-FFF2-40B4-BE49-F238E27FC236}">
                  <a16:creationId xmlns:a16="http://schemas.microsoft.com/office/drawing/2014/main" id="{D7E45044-306F-6D9B-36B1-5A6798E1D86E}"/>
                </a:ext>
              </a:extLst>
            </p:cNvPr>
            <p:cNvSpPr/>
            <p:nvPr/>
          </p:nvSpPr>
          <p:spPr>
            <a:xfrm>
              <a:off x="1851675" y="1161125"/>
              <a:ext cx="243800" cy="214950"/>
            </a:xfrm>
            <a:custGeom>
              <a:avLst/>
              <a:gdLst/>
              <a:ahLst/>
              <a:cxnLst/>
              <a:rect l="l" t="t" r="r" b="b"/>
              <a:pathLst>
                <a:path w="9752" h="8598" extrusionOk="0">
                  <a:moveTo>
                    <a:pt x="7128" y="0"/>
                  </a:moveTo>
                  <a:lnTo>
                    <a:pt x="6942" y="10"/>
                  </a:lnTo>
                  <a:lnTo>
                    <a:pt x="6774" y="38"/>
                  </a:lnTo>
                  <a:lnTo>
                    <a:pt x="6607" y="75"/>
                  </a:lnTo>
                  <a:lnTo>
                    <a:pt x="6448" y="121"/>
                  </a:lnTo>
                  <a:lnTo>
                    <a:pt x="6300" y="177"/>
                  </a:lnTo>
                  <a:lnTo>
                    <a:pt x="6151" y="242"/>
                  </a:lnTo>
                  <a:lnTo>
                    <a:pt x="6020" y="317"/>
                  </a:lnTo>
                  <a:lnTo>
                    <a:pt x="5890" y="401"/>
                  </a:lnTo>
                  <a:lnTo>
                    <a:pt x="5769" y="484"/>
                  </a:lnTo>
                  <a:lnTo>
                    <a:pt x="5648" y="577"/>
                  </a:lnTo>
                  <a:lnTo>
                    <a:pt x="5537" y="680"/>
                  </a:lnTo>
                  <a:lnTo>
                    <a:pt x="5434" y="773"/>
                  </a:lnTo>
                  <a:lnTo>
                    <a:pt x="5341" y="884"/>
                  </a:lnTo>
                  <a:lnTo>
                    <a:pt x="5164" y="1089"/>
                  </a:lnTo>
                  <a:lnTo>
                    <a:pt x="5016" y="1294"/>
                  </a:lnTo>
                  <a:lnTo>
                    <a:pt x="4895" y="1489"/>
                  </a:lnTo>
                  <a:lnTo>
                    <a:pt x="4802" y="1675"/>
                  </a:lnTo>
                  <a:lnTo>
                    <a:pt x="4718" y="1824"/>
                  </a:lnTo>
                  <a:lnTo>
                    <a:pt x="4671" y="1945"/>
                  </a:lnTo>
                  <a:lnTo>
                    <a:pt x="4625" y="2047"/>
                  </a:lnTo>
                  <a:lnTo>
                    <a:pt x="4550" y="1973"/>
                  </a:lnTo>
                  <a:lnTo>
                    <a:pt x="4448" y="1880"/>
                  </a:lnTo>
                  <a:lnTo>
                    <a:pt x="4318" y="1768"/>
                  </a:lnTo>
                  <a:lnTo>
                    <a:pt x="4160" y="1647"/>
                  </a:lnTo>
                  <a:lnTo>
                    <a:pt x="3964" y="1517"/>
                  </a:lnTo>
                  <a:lnTo>
                    <a:pt x="3750" y="1377"/>
                  </a:lnTo>
                  <a:lnTo>
                    <a:pt x="3508" y="1256"/>
                  </a:lnTo>
                  <a:lnTo>
                    <a:pt x="3378" y="1201"/>
                  </a:lnTo>
                  <a:lnTo>
                    <a:pt x="3248" y="1145"/>
                  </a:lnTo>
                  <a:lnTo>
                    <a:pt x="3108" y="1098"/>
                  </a:lnTo>
                  <a:lnTo>
                    <a:pt x="2969" y="1061"/>
                  </a:lnTo>
                  <a:lnTo>
                    <a:pt x="2820" y="1033"/>
                  </a:lnTo>
                  <a:lnTo>
                    <a:pt x="2662" y="1005"/>
                  </a:lnTo>
                  <a:lnTo>
                    <a:pt x="2513" y="987"/>
                  </a:lnTo>
                  <a:lnTo>
                    <a:pt x="2355" y="987"/>
                  </a:lnTo>
                  <a:lnTo>
                    <a:pt x="2187" y="996"/>
                  </a:lnTo>
                  <a:lnTo>
                    <a:pt x="2029" y="1015"/>
                  </a:lnTo>
                  <a:lnTo>
                    <a:pt x="1861" y="1052"/>
                  </a:lnTo>
                  <a:lnTo>
                    <a:pt x="1694" y="1098"/>
                  </a:lnTo>
                  <a:lnTo>
                    <a:pt x="1526" y="1154"/>
                  </a:lnTo>
                  <a:lnTo>
                    <a:pt x="1350" y="1238"/>
                  </a:lnTo>
                  <a:lnTo>
                    <a:pt x="1182" y="1331"/>
                  </a:lnTo>
                  <a:lnTo>
                    <a:pt x="1005" y="1443"/>
                  </a:lnTo>
                  <a:lnTo>
                    <a:pt x="838" y="1573"/>
                  </a:lnTo>
                  <a:lnTo>
                    <a:pt x="689" y="1712"/>
                  </a:lnTo>
                  <a:lnTo>
                    <a:pt x="559" y="1861"/>
                  </a:lnTo>
                  <a:lnTo>
                    <a:pt x="438" y="2010"/>
                  </a:lnTo>
                  <a:lnTo>
                    <a:pt x="336" y="2178"/>
                  </a:lnTo>
                  <a:lnTo>
                    <a:pt x="252" y="2354"/>
                  </a:lnTo>
                  <a:lnTo>
                    <a:pt x="168" y="2531"/>
                  </a:lnTo>
                  <a:lnTo>
                    <a:pt x="112" y="2708"/>
                  </a:lnTo>
                  <a:lnTo>
                    <a:pt x="66" y="2903"/>
                  </a:lnTo>
                  <a:lnTo>
                    <a:pt x="29" y="3099"/>
                  </a:lnTo>
                  <a:lnTo>
                    <a:pt x="10" y="3294"/>
                  </a:lnTo>
                  <a:lnTo>
                    <a:pt x="1" y="3489"/>
                  </a:lnTo>
                  <a:lnTo>
                    <a:pt x="10" y="3694"/>
                  </a:lnTo>
                  <a:lnTo>
                    <a:pt x="19" y="3899"/>
                  </a:lnTo>
                  <a:lnTo>
                    <a:pt x="56" y="4094"/>
                  </a:lnTo>
                  <a:lnTo>
                    <a:pt x="94" y="4299"/>
                  </a:lnTo>
                  <a:lnTo>
                    <a:pt x="140" y="4504"/>
                  </a:lnTo>
                  <a:lnTo>
                    <a:pt x="205" y="4699"/>
                  </a:lnTo>
                  <a:lnTo>
                    <a:pt x="280" y="4894"/>
                  </a:lnTo>
                  <a:lnTo>
                    <a:pt x="363" y="5090"/>
                  </a:lnTo>
                  <a:lnTo>
                    <a:pt x="457" y="5285"/>
                  </a:lnTo>
                  <a:lnTo>
                    <a:pt x="559" y="5462"/>
                  </a:lnTo>
                  <a:lnTo>
                    <a:pt x="671" y="5648"/>
                  </a:lnTo>
                  <a:lnTo>
                    <a:pt x="791" y="5816"/>
                  </a:lnTo>
                  <a:lnTo>
                    <a:pt x="922" y="5983"/>
                  </a:lnTo>
                  <a:lnTo>
                    <a:pt x="1061" y="6141"/>
                  </a:lnTo>
                  <a:lnTo>
                    <a:pt x="1210" y="6290"/>
                  </a:lnTo>
                  <a:lnTo>
                    <a:pt x="1368" y="6430"/>
                  </a:lnTo>
                  <a:lnTo>
                    <a:pt x="1526" y="6560"/>
                  </a:lnTo>
                  <a:lnTo>
                    <a:pt x="1694" y="6672"/>
                  </a:lnTo>
                  <a:lnTo>
                    <a:pt x="1871" y="6783"/>
                  </a:lnTo>
                  <a:lnTo>
                    <a:pt x="2057" y="6876"/>
                  </a:lnTo>
                  <a:lnTo>
                    <a:pt x="2606" y="7127"/>
                  </a:lnTo>
                  <a:lnTo>
                    <a:pt x="3220" y="7397"/>
                  </a:lnTo>
                  <a:lnTo>
                    <a:pt x="4504" y="7965"/>
                  </a:lnTo>
                  <a:lnTo>
                    <a:pt x="5974" y="8597"/>
                  </a:lnTo>
                  <a:lnTo>
                    <a:pt x="7072" y="7434"/>
                  </a:lnTo>
                  <a:lnTo>
                    <a:pt x="8030" y="6411"/>
                  </a:lnTo>
                  <a:lnTo>
                    <a:pt x="8486" y="5909"/>
                  </a:lnTo>
                  <a:lnTo>
                    <a:pt x="8895" y="5471"/>
                  </a:lnTo>
                  <a:lnTo>
                    <a:pt x="9026" y="5313"/>
                  </a:lnTo>
                  <a:lnTo>
                    <a:pt x="9147" y="5146"/>
                  </a:lnTo>
                  <a:lnTo>
                    <a:pt x="9258" y="4969"/>
                  </a:lnTo>
                  <a:lnTo>
                    <a:pt x="9351" y="4783"/>
                  </a:lnTo>
                  <a:lnTo>
                    <a:pt x="9444" y="4597"/>
                  </a:lnTo>
                  <a:lnTo>
                    <a:pt x="9519" y="4401"/>
                  </a:lnTo>
                  <a:lnTo>
                    <a:pt x="9584" y="4206"/>
                  </a:lnTo>
                  <a:lnTo>
                    <a:pt x="9640" y="4001"/>
                  </a:lnTo>
                  <a:lnTo>
                    <a:pt x="9677" y="3797"/>
                  </a:lnTo>
                  <a:lnTo>
                    <a:pt x="9714" y="3583"/>
                  </a:lnTo>
                  <a:lnTo>
                    <a:pt x="9733" y="3378"/>
                  </a:lnTo>
                  <a:lnTo>
                    <a:pt x="9742" y="3164"/>
                  </a:lnTo>
                  <a:lnTo>
                    <a:pt x="9751" y="2950"/>
                  </a:lnTo>
                  <a:lnTo>
                    <a:pt x="9733" y="2745"/>
                  </a:lnTo>
                  <a:lnTo>
                    <a:pt x="9714" y="2531"/>
                  </a:lnTo>
                  <a:lnTo>
                    <a:pt x="9686" y="2326"/>
                  </a:lnTo>
                  <a:lnTo>
                    <a:pt x="9640" y="2122"/>
                  </a:lnTo>
                  <a:lnTo>
                    <a:pt x="9584" y="1926"/>
                  </a:lnTo>
                  <a:lnTo>
                    <a:pt x="9519" y="1731"/>
                  </a:lnTo>
                  <a:lnTo>
                    <a:pt x="9444" y="1545"/>
                  </a:lnTo>
                  <a:lnTo>
                    <a:pt x="9361" y="1368"/>
                  </a:lnTo>
                  <a:lnTo>
                    <a:pt x="9268" y="1191"/>
                  </a:lnTo>
                  <a:lnTo>
                    <a:pt x="9156" y="1033"/>
                  </a:lnTo>
                  <a:lnTo>
                    <a:pt x="9035" y="875"/>
                  </a:lnTo>
                  <a:lnTo>
                    <a:pt x="8914" y="735"/>
                  </a:lnTo>
                  <a:lnTo>
                    <a:pt x="8774" y="596"/>
                  </a:lnTo>
                  <a:lnTo>
                    <a:pt x="8616" y="475"/>
                  </a:lnTo>
                  <a:lnTo>
                    <a:pt x="8458" y="363"/>
                  </a:lnTo>
                  <a:lnTo>
                    <a:pt x="8291" y="270"/>
                  </a:lnTo>
                  <a:lnTo>
                    <a:pt x="8105" y="187"/>
                  </a:lnTo>
                  <a:lnTo>
                    <a:pt x="7918" y="112"/>
                  </a:lnTo>
                  <a:lnTo>
                    <a:pt x="7714" y="66"/>
                  </a:lnTo>
                  <a:lnTo>
                    <a:pt x="7509" y="28"/>
                  </a:lnTo>
                  <a:lnTo>
                    <a:pt x="7314" y="10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39;p32">
              <a:extLst>
                <a:ext uri="{FF2B5EF4-FFF2-40B4-BE49-F238E27FC236}">
                  <a16:creationId xmlns:a16="http://schemas.microsoft.com/office/drawing/2014/main" id="{0A2F1FC4-4854-AA4C-BCFE-89DBB123C8C7}"/>
                </a:ext>
              </a:extLst>
            </p:cNvPr>
            <p:cNvSpPr/>
            <p:nvPr/>
          </p:nvSpPr>
          <p:spPr>
            <a:xfrm>
              <a:off x="3119375" y="2682825"/>
              <a:ext cx="288675" cy="414525"/>
            </a:xfrm>
            <a:custGeom>
              <a:avLst/>
              <a:gdLst/>
              <a:ahLst/>
              <a:cxnLst/>
              <a:rect l="l" t="t" r="r" b="b"/>
              <a:pathLst>
                <a:path w="11547" h="16581" extrusionOk="0">
                  <a:moveTo>
                    <a:pt x="5769" y="0"/>
                  </a:moveTo>
                  <a:lnTo>
                    <a:pt x="5471" y="10"/>
                  </a:lnTo>
                  <a:lnTo>
                    <a:pt x="5183" y="28"/>
                  </a:lnTo>
                  <a:lnTo>
                    <a:pt x="4894" y="65"/>
                  </a:lnTo>
                  <a:lnTo>
                    <a:pt x="4606" y="121"/>
                  </a:lnTo>
                  <a:lnTo>
                    <a:pt x="4327" y="186"/>
                  </a:lnTo>
                  <a:lnTo>
                    <a:pt x="4057" y="261"/>
                  </a:lnTo>
                  <a:lnTo>
                    <a:pt x="3787" y="354"/>
                  </a:lnTo>
                  <a:lnTo>
                    <a:pt x="3527" y="456"/>
                  </a:lnTo>
                  <a:lnTo>
                    <a:pt x="3266" y="568"/>
                  </a:lnTo>
                  <a:lnTo>
                    <a:pt x="3024" y="698"/>
                  </a:lnTo>
                  <a:lnTo>
                    <a:pt x="2782" y="838"/>
                  </a:lnTo>
                  <a:lnTo>
                    <a:pt x="2550" y="986"/>
                  </a:lnTo>
                  <a:lnTo>
                    <a:pt x="2317" y="1145"/>
                  </a:lnTo>
                  <a:lnTo>
                    <a:pt x="2103" y="1321"/>
                  </a:lnTo>
                  <a:lnTo>
                    <a:pt x="1889" y="1498"/>
                  </a:lnTo>
                  <a:lnTo>
                    <a:pt x="1694" y="1694"/>
                  </a:lnTo>
                  <a:lnTo>
                    <a:pt x="1498" y="1889"/>
                  </a:lnTo>
                  <a:lnTo>
                    <a:pt x="1322" y="2103"/>
                  </a:lnTo>
                  <a:lnTo>
                    <a:pt x="1145" y="2317"/>
                  </a:lnTo>
                  <a:lnTo>
                    <a:pt x="987" y="2550"/>
                  </a:lnTo>
                  <a:lnTo>
                    <a:pt x="838" y="2782"/>
                  </a:lnTo>
                  <a:lnTo>
                    <a:pt x="698" y="3024"/>
                  </a:lnTo>
                  <a:lnTo>
                    <a:pt x="568" y="3275"/>
                  </a:lnTo>
                  <a:lnTo>
                    <a:pt x="456" y="3527"/>
                  </a:lnTo>
                  <a:lnTo>
                    <a:pt x="354" y="3787"/>
                  </a:lnTo>
                  <a:lnTo>
                    <a:pt x="261" y="4057"/>
                  </a:lnTo>
                  <a:lnTo>
                    <a:pt x="177" y="4336"/>
                  </a:lnTo>
                  <a:lnTo>
                    <a:pt x="121" y="4615"/>
                  </a:lnTo>
                  <a:lnTo>
                    <a:pt x="66" y="4894"/>
                  </a:lnTo>
                  <a:lnTo>
                    <a:pt x="28" y="5183"/>
                  </a:lnTo>
                  <a:lnTo>
                    <a:pt x="10" y="5480"/>
                  </a:lnTo>
                  <a:lnTo>
                    <a:pt x="0" y="5778"/>
                  </a:lnTo>
                  <a:lnTo>
                    <a:pt x="0" y="5927"/>
                  </a:lnTo>
                  <a:lnTo>
                    <a:pt x="19" y="6085"/>
                  </a:lnTo>
                  <a:lnTo>
                    <a:pt x="38" y="6253"/>
                  </a:lnTo>
                  <a:lnTo>
                    <a:pt x="66" y="6420"/>
                  </a:lnTo>
                  <a:lnTo>
                    <a:pt x="103" y="6597"/>
                  </a:lnTo>
                  <a:lnTo>
                    <a:pt x="140" y="6774"/>
                  </a:lnTo>
                  <a:lnTo>
                    <a:pt x="252" y="7155"/>
                  </a:lnTo>
                  <a:lnTo>
                    <a:pt x="382" y="7546"/>
                  </a:lnTo>
                  <a:lnTo>
                    <a:pt x="531" y="7955"/>
                  </a:lnTo>
                  <a:lnTo>
                    <a:pt x="708" y="8374"/>
                  </a:lnTo>
                  <a:lnTo>
                    <a:pt x="903" y="8811"/>
                  </a:lnTo>
                  <a:lnTo>
                    <a:pt x="1117" y="9249"/>
                  </a:lnTo>
                  <a:lnTo>
                    <a:pt x="1340" y="9695"/>
                  </a:lnTo>
                  <a:lnTo>
                    <a:pt x="1573" y="10142"/>
                  </a:lnTo>
                  <a:lnTo>
                    <a:pt x="1824" y="10598"/>
                  </a:lnTo>
                  <a:lnTo>
                    <a:pt x="2085" y="11044"/>
                  </a:lnTo>
                  <a:lnTo>
                    <a:pt x="2345" y="11491"/>
                  </a:lnTo>
                  <a:lnTo>
                    <a:pt x="2615" y="11937"/>
                  </a:lnTo>
                  <a:lnTo>
                    <a:pt x="2885" y="12375"/>
                  </a:lnTo>
                  <a:lnTo>
                    <a:pt x="3424" y="13212"/>
                  </a:lnTo>
                  <a:lnTo>
                    <a:pt x="3945" y="14003"/>
                  </a:lnTo>
                  <a:lnTo>
                    <a:pt x="4429" y="14719"/>
                  </a:lnTo>
                  <a:lnTo>
                    <a:pt x="4866" y="15343"/>
                  </a:lnTo>
                  <a:lnTo>
                    <a:pt x="5239" y="15855"/>
                  </a:lnTo>
                  <a:lnTo>
                    <a:pt x="5527" y="16245"/>
                  </a:lnTo>
                  <a:lnTo>
                    <a:pt x="5769" y="16580"/>
                  </a:lnTo>
                  <a:lnTo>
                    <a:pt x="6020" y="16245"/>
                  </a:lnTo>
                  <a:lnTo>
                    <a:pt x="6309" y="15855"/>
                  </a:lnTo>
                  <a:lnTo>
                    <a:pt x="6671" y="15343"/>
                  </a:lnTo>
                  <a:lnTo>
                    <a:pt x="7109" y="14719"/>
                  </a:lnTo>
                  <a:lnTo>
                    <a:pt x="7602" y="14003"/>
                  </a:lnTo>
                  <a:lnTo>
                    <a:pt x="8123" y="13212"/>
                  </a:lnTo>
                  <a:lnTo>
                    <a:pt x="8663" y="12375"/>
                  </a:lnTo>
                  <a:lnTo>
                    <a:pt x="8932" y="11937"/>
                  </a:lnTo>
                  <a:lnTo>
                    <a:pt x="9193" y="11491"/>
                  </a:lnTo>
                  <a:lnTo>
                    <a:pt x="9463" y="11044"/>
                  </a:lnTo>
                  <a:lnTo>
                    <a:pt x="9723" y="10598"/>
                  </a:lnTo>
                  <a:lnTo>
                    <a:pt x="9965" y="10142"/>
                  </a:lnTo>
                  <a:lnTo>
                    <a:pt x="10207" y="9695"/>
                  </a:lnTo>
                  <a:lnTo>
                    <a:pt x="10430" y="9249"/>
                  </a:lnTo>
                  <a:lnTo>
                    <a:pt x="10644" y="8811"/>
                  </a:lnTo>
                  <a:lnTo>
                    <a:pt x="10840" y="8374"/>
                  </a:lnTo>
                  <a:lnTo>
                    <a:pt x="11017" y="7955"/>
                  </a:lnTo>
                  <a:lnTo>
                    <a:pt x="11165" y="7546"/>
                  </a:lnTo>
                  <a:lnTo>
                    <a:pt x="11296" y="7155"/>
                  </a:lnTo>
                  <a:lnTo>
                    <a:pt x="11398" y="6774"/>
                  </a:lnTo>
                  <a:lnTo>
                    <a:pt x="11445" y="6597"/>
                  </a:lnTo>
                  <a:lnTo>
                    <a:pt x="11482" y="6420"/>
                  </a:lnTo>
                  <a:lnTo>
                    <a:pt x="11510" y="6253"/>
                  </a:lnTo>
                  <a:lnTo>
                    <a:pt x="11528" y="6085"/>
                  </a:lnTo>
                  <a:lnTo>
                    <a:pt x="11538" y="5927"/>
                  </a:lnTo>
                  <a:lnTo>
                    <a:pt x="11547" y="5778"/>
                  </a:lnTo>
                  <a:lnTo>
                    <a:pt x="11538" y="5480"/>
                  </a:lnTo>
                  <a:lnTo>
                    <a:pt x="11519" y="5183"/>
                  </a:lnTo>
                  <a:lnTo>
                    <a:pt x="11482" y="4894"/>
                  </a:lnTo>
                  <a:lnTo>
                    <a:pt x="11426" y="4615"/>
                  </a:lnTo>
                  <a:lnTo>
                    <a:pt x="11361" y="4336"/>
                  </a:lnTo>
                  <a:lnTo>
                    <a:pt x="11286" y="4057"/>
                  </a:lnTo>
                  <a:lnTo>
                    <a:pt x="11193" y="3787"/>
                  </a:lnTo>
                  <a:lnTo>
                    <a:pt x="11091" y="3527"/>
                  </a:lnTo>
                  <a:lnTo>
                    <a:pt x="10979" y="3275"/>
                  </a:lnTo>
                  <a:lnTo>
                    <a:pt x="10849" y="3024"/>
                  </a:lnTo>
                  <a:lnTo>
                    <a:pt x="10710" y="2782"/>
                  </a:lnTo>
                  <a:lnTo>
                    <a:pt x="10561" y="2550"/>
                  </a:lnTo>
                  <a:lnTo>
                    <a:pt x="10402" y="2317"/>
                  </a:lnTo>
                  <a:lnTo>
                    <a:pt x="10226" y="2103"/>
                  </a:lnTo>
                  <a:lnTo>
                    <a:pt x="10049" y="1889"/>
                  </a:lnTo>
                  <a:lnTo>
                    <a:pt x="9854" y="1694"/>
                  </a:lnTo>
                  <a:lnTo>
                    <a:pt x="9658" y="1498"/>
                  </a:lnTo>
                  <a:lnTo>
                    <a:pt x="9444" y="1321"/>
                  </a:lnTo>
                  <a:lnTo>
                    <a:pt x="9230" y="1145"/>
                  </a:lnTo>
                  <a:lnTo>
                    <a:pt x="8998" y="986"/>
                  </a:lnTo>
                  <a:lnTo>
                    <a:pt x="8765" y="838"/>
                  </a:lnTo>
                  <a:lnTo>
                    <a:pt x="8523" y="698"/>
                  </a:lnTo>
                  <a:lnTo>
                    <a:pt x="8272" y="568"/>
                  </a:lnTo>
                  <a:lnTo>
                    <a:pt x="8021" y="456"/>
                  </a:lnTo>
                  <a:lnTo>
                    <a:pt x="7760" y="354"/>
                  </a:lnTo>
                  <a:lnTo>
                    <a:pt x="7490" y="261"/>
                  </a:lnTo>
                  <a:lnTo>
                    <a:pt x="7211" y="186"/>
                  </a:lnTo>
                  <a:lnTo>
                    <a:pt x="6932" y="121"/>
                  </a:lnTo>
                  <a:lnTo>
                    <a:pt x="6653" y="65"/>
                  </a:lnTo>
                  <a:lnTo>
                    <a:pt x="6364" y="28"/>
                  </a:lnTo>
                  <a:lnTo>
                    <a:pt x="6067" y="10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40;p32">
              <a:extLst>
                <a:ext uri="{FF2B5EF4-FFF2-40B4-BE49-F238E27FC236}">
                  <a16:creationId xmlns:a16="http://schemas.microsoft.com/office/drawing/2014/main" id="{83BDB299-7F0C-CD32-63C1-962B24BDBC0F}"/>
                </a:ext>
              </a:extLst>
            </p:cNvPr>
            <p:cNvSpPr/>
            <p:nvPr/>
          </p:nvSpPr>
          <p:spPr>
            <a:xfrm>
              <a:off x="3199150" y="2762600"/>
              <a:ext cx="129125" cy="129125"/>
            </a:xfrm>
            <a:custGeom>
              <a:avLst/>
              <a:gdLst/>
              <a:ahLst/>
              <a:cxnLst/>
              <a:rect l="l" t="t" r="r" b="b"/>
              <a:pathLst>
                <a:path w="5165" h="5165" extrusionOk="0">
                  <a:moveTo>
                    <a:pt x="2578" y="1"/>
                  </a:moveTo>
                  <a:lnTo>
                    <a:pt x="2448" y="10"/>
                  </a:lnTo>
                  <a:lnTo>
                    <a:pt x="2317" y="19"/>
                  </a:lnTo>
                  <a:lnTo>
                    <a:pt x="2187" y="38"/>
                  </a:lnTo>
                  <a:lnTo>
                    <a:pt x="2066" y="56"/>
                  </a:lnTo>
                  <a:lnTo>
                    <a:pt x="1936" y="84"/>
                  </a:lnTo>
                  <a:lnTo>
                    <a:pt x="1815" y="122"/>
                  </a:lnTo>
                  <a:lnTo>
                    <a:pt x="1694" y="159"/>
                  </a:lnTo>
                  <a:lnTo>
                    <a:pt x="1573" y="205"/>
                  </a:lnTo>
                  <a:lnTo>
                    <a:pt x="1461" y="261"/>
                  </a:lnTo>
                  <a:lnTo>
                    <a:pt x="1350" y="317"/>
                  </a:lnTo>
                  <a:lnTo>
                    <a:pt x="1247" y="373"/>
                  </a:lnTo>
                  <a:lnTo>
                    <a:pt x="1136" y="447"/>
                  </a:lnTo>
                  <a:lnTo>
                    <a:pt x="1043" y="512"/>
                  </a:lnTo>
                  <a:lnTo>
                    <a:pt x="940" y="596"/>
                  </a:lnTo>
                  <a:lnTo>
                    <a:pt x="847" y="670"/>
                  </a:lnTo>
                  <a:lnTo>
                    <a:pt x="754" y="764"/>
                  </a:lnTo>
                  <a:lnTo>
                    <a:pt x="671" y="847"/>
                  </a:lnTo>
                  <a:lnTo>
                    <a:pt x="587" y="940"/>
                  </a:lnTo>
                  <a:lnTo>
                    <a:pt x="512" y="1043"/>
                  </a:lnTo>
                  <a:lnTo>
                    <a:pt x="447" y="1145"/>
                  </a:lnTo>
                  <a:lnTo>
                    <a:pt x="373" y="1247"/>
                  </a:lnTo>
                  <a:lnTo>
                    <a:pt x="317" y="1350"/>
                  </a:lnTo>
                  <a:lnTo>
                    <a:pt x="261" y="1461"/>
                  </a:lnTo>
                  <a:lnTo>
                    <a:pt x="205" y="1582"/>
                  </a:lnTo>
                  <a:lnTo>
                    <a:pt x="159" y="1694"/>
                  </a:lnTo>
                  <a:lnTo>
                    <a:pt x="122" y="1815"/>
                  </a:lnTo>
                  <a:lnTo>
                    <a:pt x="84" y="1936"/>
                  </a:lnTo>
                  <a:lnTo>
                    <a:pt x="57" y="2066"/>
                  </a:lnTo>
                  <a:lnTo>
                    <a:pt x="29" y="2187"/>
                  </a:lnTo>
                  <a:lnTo>
                    <a:pt x="19" y="2317"/>
                  </a:lnTo>
                  <a:lnTo>
                    <a:pt x="10" y="2448"/>
                  </a:lnTo>
                  <a:lnTo>
                    <a:pt x="1" y="2587"/>
                  </a:lnTo>
                  <a:lnTo>
                    <a:pt x="10" y="2717"/>
                  </a:lnTo>
                  <a:lnTo>
                    <a:pt x="19" y="2848"/>
                  </a:lnTo>
                  <a:lnTo>
                    <a:pt x="29" y="2978"/>
                  </a:lnTo>
                  <a:lnTo>
                    <a:pt x="57" y="3099"/>
                  </a:lnTo>
                  <a:lnTo>
                    <a:pt x="84" y="3229"/>
                  </a:lnTo>
                  <a:lnTo>
                    <a:pt x="122" y="3350"/>
                  </a:lnTo>
                  <a:lnTo>
                    <a:pt x="159" y="3471"/>
                  </a:lnTo>
                  <a:lnTo>
                    <a:pt x="205" y="3583"/>
                  </a:lnTo>
                  <a:lnTo>
                    <a:pt x="261" y="3704"/>
                  </a:lnTo>
                  <a:lnTo>
                    <a:pt x="317" y="3815"/>
                  </a:lnTo>
                  <a:lnTo>
                    <a:pt x="373" y="3918"/>
                  </a:lnTo>
                  <a:lnTo>
                    <a:pt x="447" y="4029"/>
                  </a:lnTo>
                  <a:lnTo>
                    <a:pt x="512" y="4122"/>
                  </a:lnTo>
                  <a:lnTo>
                    <a:pt x="587" y="4225"/>
                  </a:lnTo>
                  <a:lnTo>
                    <a:pt x="671" y="4318"/>
                  </a:lnTo>
                  <a:lnTo>
                    <a:pt x="754" y="4411"/>
                  </a:lnTo>
                  <a:lnTo>
                    <a:pt x="847" y="4494"/>
                  </a:lnTo>
                  <a:lnTo>
                    <a:pt x="940" y="4569"/>
                  </a:lnTo>
                  <a:lnTo>
                    <a:pt x="1043" y="4653"/>
                  </a:lnTo>
                  <a:lnTo>
                    <a:pt x="1136" y="4718"/>
                  </a:lnTo>
                  <a:lnTo>
                    <a:pt x="1247" y="4792"/>
                  </a:lnTo>
                  <a:lnTo>
                    <a:pt x="1350" y="4848"/>
                  </a:lnTo>
                  <a:lnTo>
                    <a:pt x="1461" y="4904"/>
                  </a:lnTo>
                  <a:lnTo>
                    <a:pt x="1573" y="4960"/>
                  </a:lnTo>
                  <a:lnTo>
                    <a:pt x="1694" y="5006"/>
                  </a:lnTo>
                  <a:lnTo>
                    <a:pt x="1815" y="5043"/>
                  </a:lnTo>
                  <a:lnTo>
                    <a:pt x="1936" y="5081"/>
                  </a:lnTo>
                  <a:lnTo>
                    <a:pt x="2066" y="5109"/>
                  </a:lnTo>
                  <a:lnTo>
                    <a:pt x="2187" y="5136"/>
                  </a:lnTo>
                  <a:lnTo>
                    <a:pt x="2317" y="5146"/>
                  </a:lnTo>
                  <a:lnTo>
                    <a:pt x="2448" y="5155"/>
                  </a:lnTo>
                  <a:lnTo>
                    <a:pt x="2578" y="5164"/>
                  </a:lnTo>
                  <a:lnTo>
                    <a:pt x="2718" y="5155"/>
                  </a:lnTo>
                  <a:lnTo>
                    <a:pt x="2848" y="5146"/>
                  </a:lnTo>
                  <a:lnTo>
                    <a:pt x="2978" y="5136"/>
                  </a:lnTo>
                  <a:lnTo>
                    <a:pt x="3099" y="5109"/>
                  </a:lnTo>
                  <a:lnTo>
                    <a:pt x="3229" y="5081"/>
                  </a:lnTo>
                  <a:lnTo>
                    <a:pt x="3350" y="5043"/>
                  </a:lnTo>
                  <a:lnTo>
                    <a:pt x="3471" y="5006"/>
                  </a:lnTo>
                  <a:lnTo>
                    <a:pt x="3583" y="4960"/>
                  </a:lnTo>
                  <a:lnTo>
                    <a:pt x="3704" y="4904"/>
                  </a:lnTo>
                  <a:lnTo>
                    <a:pt x="3815" y="4848"/>
                  </a:lnTo>
                  <a:lnTo>
                    <a:pt x="3918" y="4792"/>
                  </a:lnTo>
                  <a:lnTo>
                    <a:pt x="4020" y="4718"/>
                  </a:lnTo>
                  <a:lnTo>
                    <a:pt x="4122" y="4653"/>
                  </a:lnTo>
                  <a:lnTo>
                    <a:pt x="4225" y="4569"/>
                  </a:lnTo>
                  <a:lnTo>
                    <a:pt x="4318" y="4494"/>
                  </a:lnTo>
                  <a:lnTo>
                    <a:pt x="4402" y="4411"/>
                  </a:lnTo>
                  <a:lnTo>
                    <a:pt x="4495" y="4318"/>
                  </a:lnTo>
                  <a:lnTo>
                    <a:pt x="4569" y="4225"/>
                  </a:lnTo>
                  <a:lnTo>
                    <a:pt x="4653" y="4122"/>
                  </a:lnTo>
                  <a:lnTo>
                    <a:pt x="4718" y="4029"/>
                  </a:lnTo>
                  <a:lnTo>
                    <a:pt x="4783" y="3918"/>
                  </a:lnTo>
                  <a:lnTo>
                    <a:pt x="4848" y="3815"/>
                  </a:lnTo>
                  <a:lnTo>
                    <a:pt x="4904" y="3704"/>
                  </a:lnTo>
                  <a:lnTo>
                    <a:pt x="4960" y="3583"/>
                  </a:lnTo>
                  <a:lnTo>
                    <a:pt x="5006" y="3471"/>
                  </a:lnTo>
                  <a:lnTo>
                    <a:pt x="5044" y="3350"/>
                  </a:lnTo>
                  <a:lnTo>
                    <a:pt x="5081" y="3229"/>
                  </a:lnTo>
                  <a:lnTo>
                    <a:pt x="5109" y="3099"/>
                  </a:lnTo>
                  <a:lnTo>
                    <a:pt x="5127" y="2978"/>
                  </a:lnTo>
                  <a:lnTo>
                    <a:pt x="5146" y="2848"/>
                  </a:lnTo>
                  <a:lnTo>
                    <a:pt x="5155" y="2717"/>
                  </a:lnTo>
                  <a:lnTo>
                    <a:pt x="5165" y="2587"/>
                  </a:lnTo>
                  <a:lnTo>
                    <a:pt x="5155" y="2448"/>
                  </a:lnTo>
                  <a:lnTo>
                    <a:pt x="5146" y="2317"/>
                  </a:lnTo>
                  <a:lnTo>
                    <a:pt x="5127" y="2187"/>
                  </a:lnTo>
                  <a:lnTo>
                    <a:pt x="5109" y="2066"/>
                  </a:lnTo>
                  <a:lnTo>
                    <a:pt x="5081" y="1936"/>
                  </a:lnTo>
                  <a:lnTo>
                    <a:pt x="5044" y="1815"/>
                  </a:lnTo>
                  <a:lnTo>
                    <a:pt x="5006" y="1694"/>
                  </a:lnTo>
                  <a:lnTo>
                    <a:pt x="4960" y="1582"/>
                  </a:lnTo>
                  <a:lnTo>
                    <a:pt x="4904" y="1461"/>
                  </a:lnTo>
                  <a:lnTo>
                    <a:pt x="4848" y="1350"/>
                  </a:lnTo>
                  <a:lnTo>
                    <a:pt x="4783" y="1247"/>
                  </a:lnTo>
                  <a:lnTo>
                    <a:pt x="4718" y="1145"/>
                  </a:lnTo>
                  <a:lnTo>
                    <a:pt x="4653" y="1043"/>
                  </a:lnTo>
                  <a:lnTo>
                    <a:pt x="4569" y="940"/>
                  </a:lnTo>
                  <a:lnTo>
                    <a:pt x="4495" y="847"/>
                  </a:lnTo>
                  <a:lnTo>
                    <a:pt x="4402" y="764"/>
                  </a:lnTo>
                  <a:lnTo>
                    <a:pt x="4318" y="670"/>
                  </a:lnTo>
                  <a:lnTo>
                    <a:pt x="4225" y="596"/>
                  </a:lnTo>
                  <a:lnTo>
                    <a:pt x="4122" y="512"/>
                  </a:lnTo>
                  <a:lnTo>
                    <a:pt x="4020" y="447"/>
                  </a:lnTo>
                  <a:lnTo>
                    <a:pt x="3918" y="373"/>
                  </a:lnTo>
                  <a:lnTo>
                    <a:pt x="3815" y="317"/>
                  </a:lnTo>
                  <a:lnTo>
                    <a:pt x="3704" y="261"/>
                  </a:lnTo>
                  <a:lnTo>
                    <a:pt x="3583" y="205"/>
                  </a:lnTo>
                  <a:lnTo>
                    <a:pt x="3471" y="159"/>
                  </a:lnTo>
                  <a:lnTo>
                    <a:pt x="3350" y="122"/>
                  </a:lnTo>
                  <a:lnTo>
                    <a:pt x="3229" y="84"/>
                  </a:lnTo>
                  <a:lnTo>
                    <a:pt x="3099" y="56"/>
                  </a:lnTo>
                  <a:lnTo>
                    <a:pt x="2978" y="38"/>
                  </a:lnTo>
                  <a:lnTo>
                    <a:pt x="2848" y="19"/>
                  </a:lnTo>
                  <a:lnTo>
                    <a:pt x="2718" y="10"/>
                  </a:lnTo>
                  <a:lnTo>
                    <a:pt x="2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41;p32">
              <a:extLst>
                <a:ext uri="{FF2B5EF4-FFF2-40B4-BE49-F238E27FC236}">
                  <a16:creationId xmlns:a16="http://schemas.microsoft.com/office/drawing/2014/main" id="{0131B462-536C-72E0-8E20-C3BBE20BFE12}"/>
                </a:ext>
              </a:extLst>
            </p:cNvPr>
            <p:cNvSpPr/>
            <p:nvPr/>
          </p:nvSpPr>
          <p:spPr>
            <a:xfrm>
              <a:off x="1172000" y="2464400"/>
              <a:ext cx="514550" cy="393600"/>
            </a:xfrm>
            <a:custGeom>
              <a:avLst/>
              <a:gdLst/>
              <a:ahLst/>
              <a:cxnLst/>
              <a:rect l="l" t="t" r="r" b="b"/>
              <a:pathLst>
                <a:path w="20582" h="15744" extrusionOk="0">
                  <a:moveTo>
                    <a:pt x="1238" y="1"/>
                  </a:moveTo>
                  <a:lnTo>
                    <a:pt x="1108" y="29"/>
                  </a:lnTo>
                  <a:lnTo>
                    <a:pt x="968" y="56"/>
                  </a:lnTo>
                  <a:lnTo>
                    <a:pt x="847" y="103"/>
                  </a:lnTo>
                  <a:lnTo>
                    <a:pt x="727" y="168"/>
                  </a:lnTo>
                  <a:lnTo>
                    <a:pt x="606" y="233"/>
                  </a:lnTo>
                  <a:lnTo>
                    <a:pt x="503" y="317"/>
                  </a:lnTo>
                  <a:lnTo>
                    <a:pt x="401" y="401"/>
                  </a:lnTo>
                  <a:lnTo>
                    <a:pt x="317" y="503"/>
                  </a:lnTo>
                  <a:lnTo>
                    <a:pt x="233" y="605"/>
                  </a:lnTo>
                  <a:lnTo>
                    <a:pt x="168" y="726"/>
                  </a:lnTo>
                  <a:lnTo>
                    <a:pt x="103" y="847"/>
                  </a:lnTo>
                  <a:lnTo>
                    <a:pt x="57" y="968"/>
                  </a:lnTo>
                  <a:lnTo>
                    <a:pt x="29" y="1108"/>
                  </a:lnTo>
                  <a:lnTo>
                    <a:pt x="1" y="1247"/>
                  </a:lnTo>
                  <a:lnTo>
                    <a:pt x="1" y="1387"/>
                  </a:lnTo>
                  <a:lnTo>
                    <a:pt x="1" y="14357"/>
                  </a:lnTo>
                  <a:lnTo>
                    <a:pt x="1" y="14497"/>
                  </a:lnTo>
                  <a:lnTo>
                    <a:pt x="29" y="14636"/>
                  </a:lnTo>
                  <a:lnTo>
                    <a:pt x="57" y="14776"/>
                  </a:lnTo>
                  <a:lnTo>
                    <a:pt x="103" y="14897"/>
                  </a:lnTo>
                  <a:lnTo>
                    <a:pt x="168" y="15018"/>
                  </a:lnTo>
                  <a:lnTo>
                    <a:pt x="233" y="15138"/>
                  </a:lnTo>
                  <a:lnTo>
                    <a:pt x="317" y="15241"/>
                  </a:lnTo>
                  <a:lnTo>
                    <a:pt x="401" y="15343"/>
                  </a:lnTo>
                  <a:lnTo>
                    <a:pt x="503" y="15427"/>
                  </a:lnTo>
                  <a:lnTo>
                    <a:pt x="606" y="15511"/>
                  </a:lnTo>
                  <a:lnTo>
                    <a:pt x="727" y="15576"/>
                  </a:lnTo>
                  <a:lnTo>
                    <a:pt x="847" y="15641"/>
                  </a:lnTo>
                  <a:lnTo>
                    <a:pt x="968" y="15687"/>
                  </a:lnTo>
                  <a:lnTo>
                    <a:pt x="1108" y="15715"/>
                  </a:lnTo>
                  <a:lnTo>
                    <a:pt x="1238" y="15743"/>
                  </a:lnTo>
                  <a:lnTo>
                    <a:pt x="19335" y="15743"/>
                  </a:lnTo>
                  <a:lnTo>
                    <a:pt x="19474" y="15715"/>
                  </a:lnTo>
                  <a:lnTo>
                    <a:pt x="19614" y="15687"/>
                  </a:lnTo>
                  <a:lnTo>
                    <a:pt x="19735" y="15641"/>
                  </a:lnTo>
                  <a:lnTo>
                    <a:pt x="19856" y="15576"/>
                  </a:lnTo>
                  <a:lnTo>
                    <a:pt x="19977" y="15511"/>
                  </a:lnTo>
                  <a:lnTo>
                    <a:pt x="20079" y="15427"/>
                  </a:lnTo>
                  <a:lnTo>
                    <a:pt x="20182" y="15343"/>
                  </a:lnTo>
                  <a:lnTo>
                    <a:pt x="20265" y="15241"/>
                  </a:lnTo>
                  <a:lnTo>
                    <a:pt x="20349" y="15138"/>
                  </a:lnTo>
                  <a:lnTo>
                    <a:pt x="20414" y="15018"/>
                  </a:lnTo>
                  <a:lnTo>
                    <a:pt x="20479" y="14897"/>
                  </a:lnTo>
                  <a:lnTo>
                    <a:pt x="20526" y="14776"/>
                  </a:lnTo>
                  <a:lnTo>
                    <a:pt x="20554" y="14636"/>
                  </a:lnTo>
                  <a:lnTo>
                    <a:pt x="20582" y="14497"/>
                  </a:lnTo>
                  <a:lnTo>
                    <a:pt x="20582" y="14357"/>
                  </a:lnTo>
                  <a:lnTo>
                    <a:pt x="20582" y="1387"/>
                  </a:lnTo>
                  <a:lnTo>
                    <a:pt x="20582" y="1247"/>
                  </a:lnTo>
                  <a:lnTo>
                    <a:pt x="20554" y="1108"/>
                  </a:lnTo>
                  <a:lnTo>
                    <a:pt x="20526" y="968"/>
                  </a:lnTo>
                  <a:lnTo>
                    <a:pt x="20479" y="847"/>
                  </a:lnTo>
                  <a:lnTo>
                    <a:pt x="20414" y="726"/>
                  </a:lnTo>
                  <a:lnTo>
                    <a:pt x="20349" y="605"/>
                  </a:lnTo>
                  <a:lnTo>
                    <a:pt x="20265" y="503"/>
                  </a:lnTo>
                  <a:lnTo>
                    <a:pt x="20182" y="401"/>
                  </a:lnTo>
                  <a:lnTo>
                    <a:pt x="20079" y="317"/>
                  </a:lnTo>
                  <a:lnTo>
                    <a:pt x="19977" y="233"/>
                  </a:lnTo>
                  <a:lnTo>
                    <a:pt x="19856" y="168"/>
                  </a:lnTo>
                  <a:lnTo>
                    <a:pt x="19735" y="103"/>
                  </a:lnTo>
                  <a:lnTo>
                    <a:pt x="19614" y="56"/>
                  </a:lnTo>
                  <a:lnTo>
                    <a:pt x="19474" y="29"/>
                  </a:lnTo>
                  <a:lnTo>
                    <a:pt x="19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42;p32">
              <a:extLst>
                <a:ext uri="{FF2B5EF4-FFF2-40B4-BE49-F238E27FC236}">
                  <a16:creationId xmlns:a16="http://schemas.microsoft.com/office/drawing/2014/main" id="{DF2B5D27-75F8-2F37-7E29-EB3D32D5A42E}"/>
                </a:ext>
              </a:extLst>
            </p:cNvPr>
            <p:cNvSpPr/>
            <p:nvPr/>
          </p:nvSpPr>
          <p:spPr>
            <a:xfrm>
              <a:off x="1256450" y="2551850"/>
              <a:ext cx="345675" cy="218675"/>
            </a:xfrm>
            <a:custGeom>
              <a:avLst/>
              <a:gdLst/>
              <a:ahLst/>
              <a:cxnLst/>
              <a:rect l="l" t="t" r="r" b="b"/>
              <a:pathLst>
                <a:path w="13827" h="8747" extrusionOk="0">
                  <a:moveTo>
                    <a:pt x="0" y="1"/>
                  </a:moveTo>
                  <a:lnTo>
                    <a:pt x="0" y="8719"/>
                  </a:lnTo>
                  <a:lnTo>
                    <a:pt x="13826" y="8747"/>
                  </a:lnTo>
                  <a:lnTo>
                    <a:pt x="13826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43;p32">
              <a:extLst>
                <a:ext uri="{FF2B5EF4-FFF2-40B4-BE49-F238E27FC236}">
                  <a16:creationId xmlns:a16="http://schemas.microsoft.com/office/drawing/2014/main" id="{3FDD7209-9E95-A910-F055-0488033E9763}"/>
                </a:ext>
              </a:extLst>
            </p:cNvPr>
            <p:cNvSpPr/>
            <p:nvPr/>
          </p:nvSpPr>
          <p:spPr>
            <a:xfrm>
              <a:off x="1256450" y="2551850"/>
              <a:ext cx="345675" cy="140525"/>
            </a:xfrm>
            <a:custGeom>
              <a:avLst/>
              <a:gdLst/>
              <a:ahLst/>
              <a:cxnLst/>
              <a:rect l="l" t="t" r="r" b="b"/>
              <a:pathLst>
                <a:path w="13827" h="5621" extrusionOk="0">
                  <a:moveTo>
                    <a:pt x="0" y="1"/>
                  </a:moveTo>
                  <a:lnTo>
                    <a:pt x="6913" y="5621"/>
                  </a:lnTo>
                  <a:lnTo>
                    <a:pt x="13826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44;p32">
              <a:extLst>
                <a:ext uri="{FF2B5EF4-FFF2-40B4-BE49-F238E27FC236}">
                  <a16:creationId xmlns:a16="http://schemas.microsoft.com/office/drawing/2014/main" id="{555FC0D0-81AA-3F51-FEAB-1C3C08ACAB6F}"/>
                </a:ext>
              </a:extLst>
            </p:cNvPr>
            <p:cNvSpPr/>
            <p:nvPr/>
          </p:nvSpPr>
          <p:spPr>
            <a:xfrm>
              <a:off x="1256450" y="2661175"/>
              <a:ext cx="345675" cy="109350"/>
            </a:xfrm>
            <a:custGeom>
              <a:avLst/>
              <a:gdLst/>
              <a:ahLst/>
              <a:cxnLst/>
              <a:rect l="l" t="t" r="r" b="b"/>
              <a:pathLst>
                <a:path w="13827" h="4374" extrusionOk="0">
                  <a:moveTo>
                    <a:pt x="5639" y="1"/>
                  </a:moveTo>
                  <a:lnTo>
                    <a:pt x="0" y="4346"/>
                  </a:lnTo>
                  <a:lnTo>
                    <a:pt x="13826" y="4374"/>
                  </a:lnTo>
                  <a:lnTo>
                    <a:pt x="13826" y="4374"/>
                  </a:lnTo>
                  <a:lnTo>
                    <a:pt x="8188" y="1"/>
                  </a:lnTo>
                  <a:lnTo>
                    <a:pt x="6913" y="1248"/>
                  </a:lnTo>
                  <a:lnTo>
                    <a:pt x="5639" y="1"/>
                  </a:lnTo>
                  <a:close/>
                </a:path>
              </a:pathLst>
            </a:custGeom>
            <a:solidFill>
              <a:srgbClr val="DAA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45;p32">
              <a:extLst>
                <a:ext uri="{FF2B5EF4-FFF2-40B4-BE49-F238E27FC236}">
                  <a16:creationId xmlns:a16="http://schemas.microsoft.com/office/drawing/2014/main" id="{9F87DD13-75AD-FD6B-FCC3-6278FDCCCCED}"/>
                </a:ext>
              </a:extLst>
            </p:cNvPr>
            <p:cNvSpPr/>
            <p:nvPr/>
          </p:nvSpPr>
          <p:spPr>
            <a:xfrm>
              <a:off x="1670475" y="2654900"/>
              <a:ext cx="111450" cy="128650"/>
            </a:xfrm>
            <a:custGeom>
              <a:avLst/>
              <a:gdLst/>
              <a:ahLst/>
              <a:cxnLst/>
              <a:rect l="l" t="t" r="r" b="b"/>
              <a:pathLst>
                <a:path w="4458" h="5146" extrusionOk="0">
                  <a:moveTo>
                    <a:pt x="1" y="1"/>
                  </a:moveTo>
                  <a:lnTo>
                    <a:pt x="1" y="5146"/>
                  </a:lnTo>
                  <a:lnTo>
                    <a:pt x="4457" y="25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46;p32">
              <a:extLst>
                <a:ext uri="{FF2B5EF4-FFF2-40B4-BE49-F238E27FC236}">
                  <a16:creationId xmlns:a16="http://schemas.microsoft.com/office/drawing/2014/main" id="{DEAA27AD-948E-FED4-9EA4-74E5ED80A8F8}"/>
                </a:ext>
              </a:extLst>
            </p:cNvPr>
            <p:cNvSpPr/>
            <p:nvPr/>
          </p:nvSpPr>
          <p:spPr>
            <a:xfrm>
              <a:off x="1088025" y="2381600"/>
              <a:ext cx="211475" cy="211450"/>
            </a:xfrm>
            <a:custGeom>
              <a:avLst/>
              <a:gdLst/>
              <a:ahLst/>
              <a:cxnLst/>
              <a:rect l="l" t="t" r="r" b="b"/>
              <a:pathLst>
                <a:path w="8459" h="8458" extrusionOk="0">
                  <a:moveTo>
                    <a:pt x="4225" y="0"/>
                  </a:moveTo>
                  <a:lnTo>
                    <a:pt x="4011" y="10"/>
                  </a:lnTo>
                  <a:lnTo>
                    <a:pt x="3797" y="28"/>
                  </a:lnTo>
                  <a:lnTo>
                    <a:pt x="3583" y="56"/>
                  </a:lnTo>
                  <a:lnTo>
                    <a:pt x="3378" y="93"/>
                  </a:lnTo>
                  <a:lnTo>
                    <a:pt x="3174" y="140"/>
                  </a:lnTo>
                  <a:lnTo>
                    <a:pt x="2969" y="196"/>
                  </a:lnTo>
                  <a:lnTo>
                    <a:pt x="2774" y="261"/>
                  </a:lnTo>
                  <a:lnTo>
                    <a:pt x="2578" y="335"/>
                  </a:lnTo>
                  <a:lnTo>
                    <a:pt x="2392" y="419"/>
                  </a:lnTo>
                  <a:lnTo>
                    <a:pt x="2215" y="512"/>
                  </a:lnTo>
                  <a:lnTo>
                    <a:pt x="2039" y="614"/>
                  </a:lnTo>
                  <a:lnTo>
                    <a:pt x="1862" y="726"/>
                  </a:lnTo>
                  <a:lnTo>
                    <a:pt x="1694" y="847"/>
                  </a:lnTo>
                  <a:lnTo>
                    <a:pt x="1536" y="968"/>
                  </a:lnTo>
                  <a:lnTo>
                    <a:pt x="1387" y="1108"/>
                  </a:lnTo>
                  <a:lnTo>
                    <a:pt x="1238" y="1247"/>
                  </a:lnTo>
                  <a:lnTo>
                    <a:pt x="1099" y="1387"/>
                  </a:lnTo>
                  <a:lnTo>
                    <a:pt x="969" y="1545"/>
                  </a:lnTo>
                  <a:lnTo>
                    <a:pt x="838" y="1703"/>
                  </a:lnTo>
                  <a:lnTo>
                    <a:pt x="717" y="1870"/>
                  </a:lnTo>
                  <a:lnTo>
                    <a:pt x="615" y="2038"/>
                  </a:lnTo>
                  <a:lnTo>
                    <a:pt x="513" y="2215"/>
                  </a:lnTo>
                  <a:lnTo>
                    <a:pt x="420" y="2401"/>
                  </a:lnTo>
                  <a:lnTo>
                    <a:pt x="336" y="2587"/>
                  </a:lnTo>
                  <a:lnTo>
                    <a:pt x="252" y="2782"/>
                  </a:lnTo>
                  <a:lnTo>
                    <a:pt x="187" y="2978"/>
                  </a:lnTo>
                  <a:lnTo>
                    <a:pt x="131" y="3173"/>
                  </a:lnTo>
                  <a:lnTo>
                    <a:pt x="85" y="3378"/>
                  </a:lnTo>
                  <a:lnTo>
                    <a:pt x="48" y="3592"/>
                  </a:lnTo>
                  <a:lnTo>
                    <a:pt x="20" y="3796"/>
                  </a:lnTo>
                  <a:lnTo>
                    <a:pt x="1" y="4020"/>
                  </a:lnTo>
                  <a:lnTo>
                    <a:pt x="1" y="4234"/>
                  </a:lnTo>
                  <a:lnTo>
                    <a:pt x="1" y="4448"/>
                  </a:lnTo>
                  <a:lnTo>
                    <a:pt x="20" y="4662"/>
                  </a:lnTo>
                  <a:lnTo>
                    <a:pt x="48" y="4876"/>
                  </a:lnTo>
                  <a:lnTo>
                    <a:pt x="85" y="5080"/>
                  </a:lnTo>
                  <a:lnTo>
                    <a:pt x="131" y="5285"/>
                  </a:lnTo>
                  <a:lnTo>
                    <a:pt x="187" y="5490"/>
                  </a:lnTo>
                  <a:lnTo>
                    <a:pt x="252" y="5685"/>
                  </a:lnTo>
                  <a:lnTo>
                    <a:pt x="336" y="5881"/>
                  </a:lnTo>
                  <a:lnTo>
                    <a:pt x="420" y="6067"/>
                  </a:lnTo>
                  <a:lnTo>
                    <a:pt x="513" y="6253"/>
                  </a:lnTo>
                  <a:lnTo>
                    <a:pt x="615" y="6430"/>
                  </a:lnTo>
                  <a:lnTo>
                    <a:pt x="717" y="6597"/>
                  </a:lnTo>
                  <a:lnTo>
                    <a:pt x="838" y="6764"/>
                  </a:lnTo>
                  <a:lnTo>
                    <a:pt x="969" y="6923"/>
                  </a:lnTo>
                  <a:lnTo>
                    <a:pt x="1099" y="7072"/>
                  </a:lnTo>
                  <a:lnTo>
                    <a:pt x="1238" y="7220"/>
                  </a:lnTo>
                  <a:lnTo>
                    <a:pt x="1387" y="7360"/>
                  </a:lnTo>
                  <a:lnTo>
                    <a:pt x="1536" y="7499"/>
                  </a:lnTo>
                  <a:lnTo>
                    <a:pt x="1694" y="7620"/>
                  </a:lnTo>
                  <a:lnTo>
                    <a:pt x="1862" y="7741"/>
                  </a:lnTo>
                  <a:lnTo>
                    <a:pt x="2039" y="7853"/>
                  </a:lnTo>
                  <a:lnTo>
                    <a:pt x="2215" y="7955"/>
                  </a:lnTo>
                  <a:lnTo>
                    <a:pt x="2392" y="8048"/>
                  </a:lnTo>
                  <a:lnTo>
                    <a:pt x="2578" y="8132"/>
                  </a:lnTo>
                  <a:lnTo>
                    <a:pt x="2774" y="8207"/>
                  </a:lnTo>
                  <a:lnTo>
                    <a:pt x="2969" y="8272"/>
                  </a:lnTo>
                  <a:lnTo>
                    <a:pt x="3174" y="8328"/>
                  </a:lnTo>
                  <a:lnTo>
                    <a:pt x="3378" y="8374"/>
                  </a:lnTo>
                  <a:lnTo>
                    <a:pt x="3583" y="8411"/>
                  </a:lnTo>
                  <a:lnTo>
                    <a:pt x="3797" y="8439"/>
                  </a:lnTo>
                  <a:lnTo>
                    <a:pt x="4011" y="8458"/>
                  </a:lnTo>
                  <a:lnTo>
                    <a:pt x="4448" y="8458"/>
                  </a:lnTo>
                  <a:lnTo>
                    <a:pt x="4662" y="8439"/>
                  </a:lnTo>
                  <a:lnTo>
                    <a:pt x="4867" y="8411"/>
                  </a:lnTo>
                  <a:lnTo>
                    <a:pt x="5081" y="8374"/>
                  </a:lnTo>
                  <a:lnTo>
                    <a:pt x="5286" y="8328"/>
                  </a:lnTo>
                  <a:lnTo>
                    <a:pt x="5481" y="8272"/>
                  </a:lnTo>
                  <a:lnTo>
                    <a:pt x="5677" y="8207"/>
                  </a:lnTo>
                  <a:lnTo>
                    <a:pt x="5872" y="8132"/>
                  </a:lnTo>
                  <a:lnTo>
                    <a:pt x="6058" y="8048"/>
                  </a:lnTo>
                  <a:lnTo>
                    <a:pt x="6244" y="7955"/>
                  </a:lnTo>
                  <a:lnTo>
                    <a:pt x="6421" y="7853"/>
                  </a:lnTo>
                  <a:lnTo>
                    <a:pt x="6588" y="7741"/>
                  </a:lnTo>
                  <a:lnTo>
                    <a:pt x="6756" y="7620"/>
                  </a:lnTo>
                  <a:lnTo>
                    <a:pt x="6914" y="7499"/>
                  </a:lnTo>
                  <a:lnTo>
                    <a:pt x="7072" y="7360"/>
                  </a:lnTo>
                  <a:lnTo>
                    <a:pt x="7221" y="7220"/>
                  </a:lnTo>
                  <a:lnTo>
                    <a:pt x="7361" y="7072"/>
                  </a:lnTo>
                  <a:lnTo>
                    <a:pt x="7491" y="6923"/>
                  </a:lnTo>
                  <a:lnTo>
                    <a:pt x="7612" y="6764"/>
                  </a:lnTo>
                  <a:lnTo>
                    <a:pt x="7733" y="6597"/>
                  </a:lnTo>
                  <a:lnTo>
                    <a:pt x="7844" y="6430"/>
                  </a:lnTo>
                  <a:lnTo>
                    <a:pt x="7947" y="6253"/>
                  </a:lnTo>
                  <a:lnTo>
                    <a:pt x="8040" y="6067"/>
                  </a:lnTo>
                  <a:lnTo>
                    <a:pt x="8124" y="5881"/>
                  </a:lnTo>
                  <a:lnTo>
                    <a:pt x="8198" y="5685"/>
                  </a:lnTo>
                  <a:lnTo>
                    <a:pt x="8263" y="5490"/>
                  </a:lnTo>
                  <a:lnTo>
                    <a:pt x="8319" y="5285"/>
                  </a:lnTo>
                  <a:lnTo>
                    <a:pt x="8365" y="5080"/>
                  </a:lnTo>
                  <a:lnTo>
                    <a:pt x="8403" y="4876"/>
                  </a:lnTo>
                  <a:lnTo>
                    <a:pt x="8431" y="4662"/>
                  </a:lnTo>
                  <a:lnTo>
                    <a:pt x="8449" y="4448"/>
                  </a:lnTo>
                  <a:lnTo>
                    <a:pt x="8458" y="4234"/>
                  </a:lnTo>
                  <a:lnTo>
                    <a:pt x="8449" y="4020"/>
                  </a:lnTo>
                  <a:lnTo>
                    <a:pt x="8431" y="3796"/>
                  </a:lnTo>
                  <a:lnTo>
                    <a:pt x="8403" y="3592"/>
                  </a:lnTo>
                  <a:lnTo>
                    <a:pt x="8365" y="3378"/>
                  </a:lnTo>
                  <a:lnTo>
                    <a:pt x="8319" y="3173"/>
                  </a:lnTo>
                  <a:lnTo>
                    <a:pt x="8263" y="2978"/>
                  </a:lnTo>
                  <a:lnTo>
                    <a:pt x="8198" y="2782"/>
                  </a:lnTo>
                  <a:lnTo>
                    <a:pt x="8124" y="2587"/>
                  </a:lnTo>
                  <a:lnTo>
                    <a:pt x="8040" y="2401"/>
                  </a:lnTo>
                  <a:lnTo>
                    <a:pt x="7947" y="2215"/>
                  </a:lnTo>
                  <a:lnTo>
                    <a:pt x="7844" y="2038"/>
                  </a:lnTo>
                  <a:lnTo>
                    <a:pt x="7733" y="1870"/>
                  </a:lnTo>
                  <a:lnTo>
                    <a:pt x="7612" y="1703"/>
                  </a:lnTo>
                  <a:lnTo>
                    <a:pt x="7491" y="1545"/>
                  </a:lnTo>
                  <a:lnTo>
                    <a:pt x="7361" y="1387"/>
                  </a:lnTo>
                  <a:lnTo>
                    <a:pt x="7221" y="1247"/>
                  </a:lnTo>
                  <a:lnTo>
                    <a:pt x="7072" y="1108"/>
                  </a:lnTo>
                  <a:lnTo>
                    <a:pt x="6914" y="968"/>
                  </a:lnTo>
                  <a:lnTo>
                    <a:pt x="6756" y="847"/>
                  </a:lnTo>
                  <a:lnTo>
                    <a:pt x="6588" y="726"/>
                  </a:lnTo>
                  <a:lnTo>
                    <a:pt x="6421" y="614"/>
                  </a:lnTo>
                  <a:lnTo>
                    <a:pt x="6244" y="512"/>
                  </a:lnTo>
                  <a:lnTo>
                    <a:pt x="6058" y="419"/>
                  </a:lnTo>
                  <a:lnTo>
                    <a:pt x="5872" y="335"/>
                  </a:lnTo>
                  <a:lnTo>
                    <a:pt x="5677" y="261"/>
                  </a:lnTo>
                  <a:lnTo>
                    <a:pt x="5481" y="196"/>
                  </a:lnTo>
                  <a:lnTo>
                    <a:pt x="5286" y="140"/>
                  </a:lnTo>
                  <a:lnTo>
                    <a:pt x="5081" y="93"/>
                  </a:lnTo>
                  <a:lnTo>
                    <a:pt x="4867" y="56"/>
                  </a:lnTo>
                  <a:lnTo>
                    <a:pt x="4662" y="28"/>
                  </a:lnTo>
                  <a:lnTo>
                    <a:pt x="4448" y="10"/>
                  </a:lnTo>
                  <a:lnTo>
                    <a:pt x="4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47;p32">
              <a:extLst>
                <a:ext uri="{FF2B5EF4-FFF2-40B4-BE49-F238E27FC236}">
                  <a16:creationId xmlns:a16="http://schemas.microsoft.com/office/drawing/2014/main" id="{C2E2341D-DB2C-2F7D-ADA8-3A92EF22D30A}"/>
                </a:ext>
              </a:extLst>
            </p:cNvPr>
            <p:cNvSpPr/>
            <p:nvPr/>
          </p:nvSpPr>
          <p:spPr>
            <a:xfrm>
              <a:off x="1152225" y="2426250"/>
              <a:ext cx="82850" cy="108425"/>
            </a:xfrm>
            <a:custGeom>
              <a:avLst/>
              <a:gdLst/>
              <a:ahLst/>
              <a:cxnLst/>
              <a:rect l="l" t="t" r="r" b="b"/>
              <a:pathLst>
                <a:path w="3314" h="4337" extrusionOk="0">
                  <a:moveTo>
                    <a:pt x="1741" y="2169"/>
                  </a:moveTo>
                  <a:lnTo>
                    <a:pt x="1806" y="2178"/>
                  </a:lnTo>
                  <a:lnTo>
                    <a:pt x="1871" y="2197"/>
                  </a:lnTo>
                  <a:lnTo>
                    <a:pt x="1936" y="2215"/>
                  </a:lnTo>
                  <a:lnTo>
                    <a:pt x="1992" y="2243"/>
                  </a:lnTo>
                  <a:lnTo>
                    <a:pt x="2048" y="2271"/>
                  </a:lnTo>
                  <a:lnTo>
                    <a:pt x="2094" y="2308"/>
                  </a:lnTo>
                  <a:lnTo>
                    <a:pt x="2141" y="2355"/>
                  </a:lnTo>
                  <a:lnTo>
                    <a:pt x="2187" y="2401"/>
                  </a:lnTo>
                  <a:lnTo>
                    <a:pt x="2225" y="2457"/>
                  </a:lnTo>
                  <a:lnTo>
                    <a:pt x="2253" y="2504"/>
                  </a:lnTo>
                  <a:lnTo>
                    <a:pt x="2280" y="2569"/>
                  </a:lnTo>
                  <a:lnTo>
                    <a:pt x="2299" y="2625"/>
                  </a:lnTo>
                  <a:lnTo>
                    <a:pt x="2308" y="2690"/>
                  </a:lnTo>
                  <a:lnTo>
                    <a:pt x="2318" y="2755"/>
                  </a:lnTo>
                  <a:lnTo>
                    <a:pt x="2327" y="2829"/>
                  </a:lnTo>
                  <a:lnTo>
                    <a:pt x="2318" y="2904"/>
                  </a:lnTo>
                  <a:lnTo>
                    <a:pt x="2308" y="2969"/>
                  </a:lnTo>
                  <a:lnTo>
                    <a:pt x="2299" y="3034"/>
                  </a:lnTo>
                  <a:lnTo>
                    <a:pt x="2280" y="3099"/>
                  </a:lnTo>
                  <a:lnTo>
                    <a:pt x="2253" y="3164"/>
                  </a:lnTo>
                  <a:lnTo>
                    <a:pt x="2225" y="3211"/>
                  </a:lnTo>
                  <a:lnTo>
                    <a:pt x="2187" y="3267"/>
                  </a:lnTo>
                  <a:lnTo>
                    <a:pt x="2141" y="3313"/>
                  </a:lnTo>
                  <a:lnTo>
                    <a:pt x="2094" y="3360"/>
                  </a:lnTo>
                  <a:lnTo>
                    <a:pt x="2039" y="3397"/>
                  </a:lnTo>
                  <a:lnTo>
                    <a:pt x="1983" y="3425"/>
                  </a:lnTo>
                  <a:lnTo>
                    <a:pt x="1927" y="3453"/>
                  </a:lnTo>
                  <a:lnTo>
                    <a:pt x="1871" y="3471"/>
                  </a:lnTo>
                  <a:lnTo>
                    <a:pt x="1797" y="3490"/>
                  </a:lnTo>
                  <a:lnTo>
                    <a:pt x="1732" y="3499"/>
                  </a:lnTo>
                  <a:lnTo>
                    <a:pt x="1583" y="3499"/>
                  </a:lnTo>
                  <a:lnTo>
                    <a:pt x="1518" y="3490"/>
                  </a:lnTo>
                  <a:lnTo>
                    <a:pt x="1452" y="3471"/>
                  </a:lnTo>
                  <a:lnTo>
                    <a:pt x="1387" y="3453"/>
                  </a:lnTo>
                  <a:lnTo>
                    <a:pt x="1331" y="3425"/>
                  </a:lnTo>
                  <a:lnTo>
                    <a:pt x="1276" y="3387"/>
                  </a:lnTo>
                  <a:lnTo>
                    <a:pt x="1220" y="3350"/>
                  </a:lnTo>
                  <a:lnTo>
                    <a:pt x="1173" y="3304"/>
                  </a:lnTo>
                  <a:lnTo>
                    <a:pt x="1136" y="3257"/>
                  </a:lnTo>
                  <a:lnTo>
                    <a:pt x="1099" y="3201"/>
                  </a:lnTo>
                  <a:lnTo>
                    <a:pt x="1062" y="3146"/>
                  </a:lnTo>
                  <a:lnTo>
                    <a:pt x="1043" y="3090"/>
                  </a:lnTo>
                  <a:lnTo>
                    <a:pt x="1024" y="3025"/>
                  </a:lnTo>
                  <a:lnTo>
                    <a:pt x="1006" y="2969"/>
                  </a:lnTo>
                  <a:lnTo>
                    <a:pt x="996" y="2904"/>
                  </a:lnTo>
                  <a:lnTo>
                    <a:pt x="996" y="2829"/>
                  </a:lnTo>
                  <a:lnTo>
                    <a:pt x="996" y="2764"/>
                  </a:lnTo>
                  <a:lnTo>
                    <a:pt x="1006" y="2690"/>
                  </a:lnTo>
                  <a:lnTo>
                    <a:pt x="1024" y="2625"/>
                  </a:lnTo>
                  <a:lnTo>
                    <a:pt x="1043" y="2559"/>
                  </a:lnTo>
                  <a:lnTo>
                    <a:pt x="1071" y="2504"/>
                  </a:lnTo>
                  <a:lnTo>
                    <a:pt x="1099" y="2448"/>
                  </a:lnTo>
                  <a:lnTo>
                    <a:pt x="1136" y="2401"/>
                  </a:lnTo>
                  <a:lnTo>
                    <a:pt x="1183" y="2355"/>
                  </a:lnTo>
                  <a:lnTo>
                    <a:pt x="1229" y="2308"/>
                  </a:lnTo>
                  <a:lnTo>
                    <a:pt x="1285" y="2271"/>
                  </a:lnTo>
                  <a:lnTo>
                    <a:pt x="1331" y="2234"/>
                  </a:lnTo>
                  <a:lnTo>
                    <a:pt x="1397" y="2215"/>
                  </a:lnTo>
                  <a:lnTo>
                    <a:pt x="1452" y="2197"/>
                  </a:lnTo>
                  <a:lnTo>
                    <a:pt x="1527" y="2178"/>
                  </a:lnTo>
                  <a:lnTo>
                    <a:pt x="1592" y="2169"/>
                  </a:lnTo>
                  <a:close/>
                  <a:moveTo>
                    <a:pt x="1490" y="1"/>
                  </a:moveTo>
                  <a:lnTo>
                    <a:pt x="475" y="1527"/>
                  </a:lnTo>
                  <a:lnTo>
                    <a:pt x="373" y="1685"/>
                  </a:lnTo>
                  <a:lnTo>
                    <a:pt x="280" y="1834"/>
                  </a:lnTo>
                  <a:lnTo>
                    <a:pt x="206" y="1992"/>
                  </a:lnTo>
                  <a:lnTo>
                    <a:pt x="131" y="2141"/>
                  </a:lnTo>
                  <a:lnTo>
                    <a:pt x="75" y="2299"/>
                  </a:lnTo>
                  <a:lnTo>
                    <a:pt x="38" y="2466"/>
                  </a:lnTo>
                  <a:lnTo>
                    <a:pt x="10" y="2643"/>
                  </a:lnTo>
                  <a:lnTo>
                    <a:pt x="1" y="2829"/>
                  </a:lnTo>
                  <a:lnTo>
                    <a:pt x="10" y="2997"/>
                  </a:lnTo>
                  <a:lnTo>
                    <a:pt x="38" y="3155"/>
                  </a:lnTo>
                  <a:lnTo>
                    <a:pt x="75" y="3304"/>
                  </a:lnTo>
                  <a:lnTo>
                    <a:pt x="131" y="3453"/>
                  </a:lnTo>
                  <a:lnTo>
                    <a:pt x="206" y="3583"/>
                  </a:lnTo>
                  <a:lnTo>
                    <a:pt x="289" y="3713"/>
                  </a:lnTo>
                  <a:lnTo>
                    <a:pt x="382" y="3825"/>
                  </a:lnTo>
                  <a:lnTo>
                    <a:pt x="485" y="3927"/>
                  </a:lnTo>
                  <a:lnTo>
                    <a:pt x="606" y="4020"/>
                  </a:lnTo>
                  <a:lnTo>
                    <a:pt x="736" y="4104"/>
                  </a:lnTo>
                  <a:lnTo>
                    <a:pt x="866" y="4169"/>
                  </a:lnTo>
                  <a:lnTo>
                    <a:pt x="1015" y="4225"/>
                  </a:lnTo>
                  <a:lnTo>
                    <a:pt x="1164" y="4271"/>
                  </a:lnTo>
                  <a:lnTo>
                    <a:pt x="1322" y="4309"/>
                  </a:lnTo>
                  <a:lnTo>
                    <a:pt x="1490" y="4327"/>
                  </a:lnTo>
                  <a:lnTo>
                    <a:pt x="1657" y="4336"/>
                  </a:lnTo>
                  <a:lnTo>
                    <a:pt x="1825" y="4327"/>
                  </a:lnTo>
                  <a:lnTo>
                    <a:pt x="1992" y="4309"/>
                  </a:lnTo>
                  <a:lnTo>
                    <a:pt x="2150" y="4271"/>
                  </a:lnTo>
                  <a:lnTo>
                    <a:pt x="2299" y="4225"/>
                  </a:lnTo>
                  <a:lnTo>
                    <a:pt x="2448" y="4169"/>
                  </a:lnTo>
                  <a:lnTo>
                    <a:pt x="2587" y="4104"/>
                  </a:lnTo>
                  <a:lnTo>
                    <a:pt x="2708" y="4020"/>
                  </a:lnTo>
                  <a:lnTo>
                    <a:pt x="2829" y="3927"/>
                  </a:lnTo>
                  <a:lnTo>
                    <a:pt x="2941" y="3825"/>
                  </a:lnTo>
                  <a:lnTo>
                    <a:pt x="3034" y="3713"/>
                  </a:lnTo>
                  <a:lnTo>
                    <a:pt x="3118" y="3583"/>
                  </a:lnTo>
                  <a:lnTo>
                    <a:pt x="3183" y="3443"/>
                  </a:lnTo>
                  <a:lnTo>
                    <a:pt x="3239" y="3294"/>
                  </a:lnTo>
                  <a:lnTo>
                    <a:pt x="3285" y="3146"/>
                  </a:lnTo>
                  <a:lnTo>
                    <a:pt x="3313" y="2978"/>
                  </a:lnTo>
                  <a:lnTo>
                    <a:pt x="3313" y="2801"/>
                  </a:lnTo>
                  <a:lnTo>
                    <a:pt x="3313" y="2652"/>
                  </a:lnTo>
                  <a:lnTo>
                    <a:pt x="3285" y="2504"/>
                  </a:lnTo>
                  <a:lnTo>
                    <a:pt x="3257" y="2373"/>
                  </a:lnTo>
                  <a:lnTo>
                    <a:pt x="3202" y="2243"/>
                  </a:lnTo>
                  <a:lnTo>
                    <a:pt x="3146" y="2122"/>
                  </a:lnTo>
                  <a:lnTo>
                    <a:pt x="3071" y="2001"/>
                  </a:lnTo>
                  <a:lnTo>
                    <a:pt x="2997" y="1899"/>
                  </a:lnTo>
                  <a:lnTo>
                    <a:pt x="2904" y="1806"/>
                  </a:lnTo>
                  <a:lnTo>
                    <a:pt x="2811" y="1722"/>
                  </a:lnTo>
                  <a:lnTo>
                    <a:pt x="2699" y="1648"/>
                  </a:lnTo>
                  <a:lnTo>
                    <a:pt x="2587" y="1582"/>
                  </a:lnTo>
                  <a:lnTo>
                    <a:pt x="2467" y="1527"/>
                  </a:lnTo>
                  <a:lnTo>
                    <a:pt x="2336" y="1480"/>
                  </a:lnTo>
                  <a:lnTo>
                    <a:pt x="2206" y="1452"/>
                  </a:lnTo>
                  <a:lnTo>
                    <a:pt x="2076" y="1434"/>
                  </a:lnTo>
                  <a:lnTo>
                    <a:pt x="1936" y="1424"/>
                  </a:lnTo>
                  <a:lnTo>
                    <a:pt x="1787" y="1443"/>
                  </a:lnTo>
                  <a:lnTo>
                    <a:pt x="1704" y="1452"/>
                  </a:lnTo>
                  <a:lnTo>
                    <a:pt x="1638" y="1471"/>
                  </a:lnTo>
                  <a:lnTo>
                    <a:pt x="1657" y="1443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648;p32">
            <a:extLst>
              <a:ext uri="{FF2B5EF4-FFF2-40B4-BE49-F238E27FC236}">
                <a16:creationId xmlns:a16="http://schemas.microsoft.com/office/drawing/2014/main" id="{A0557A0C-5E9F-6B57-C419-2DEC730FB015}"/>
              </a:ext>
            </a:extLst>
          </p:cNvPr>
          <p:cNvGrpSpPr/>
          <p:nvPr/>
        </p:nvGrpSpPr>
        <p:grpSpPr>
          <a:xfrm>
            <a:off x="6666387" y="4347514"/>
            <a:ext cx="2645709" cy="2510486"/>
            <a:chOff x="5336226" y="1221710"/>
            <a:chExt cx="2645709" cy="2510486"/>
          </a:xfrm>
        </p:grpSpPr>
        <p:sp>
          <p:nvSpPr>
            <p:cNvPr id="71" name="Google Shape;1649;p32">
              <a:extLst>
                <a:ext uri="{FF2B5EF4-FFF2-40B4-BE49-F238E27FC236}">
                  <a16:creationId xmlns:a16="http://schemas.microsoft.com/office/drawing/2014/main" id="{C63B8180-8E11-BA5D-7904-7D5EC9D5ED40}"/>
                </a:ext>
              </a:extLst>
            </p:cNvPr>
            <p:cNvSpPr/>
            <p:nvPr/>
          </p:nvSpPr>
          <p:spPr>
            <a:xfrm>
              <a:off x="7420762" y="1463783"/>
              <a:ext cx="173783" cy="882988"/>
            </a:xfrm>
            <a:custGeom>
              <a:avLst/>
              <a:gdLst/>
              <a:ahLst/>
              <a:cxnLst/>
              <a:rect l="l" t="t" r="r" b="b"/>
              <a:pathLst>
                <a:path w="8310" h="42223" extrusionOk="0">
                  <a:moveTo>
                    <a:pt x="5527" y="0"/>
                  </a:moveTo>
                  <a:lnTo>
                    <a:pt x="5286" y="521"/>
                  </a:lnTo>
                  <a:lnTo>
                    <a:pt x="5006" y="1126"/>
                  </a:lnTo>
                  <a:lnTo>
                    <a:pt x="4644" y="1935"/>
                  </a:lnTo>
                  <a:lnTo>
                    <a:pt x="4225" y="2931"/>
                  </a:lnTo>
                  <a:lnTo>
                    <a:pt x="3750" y="4075"/>
                  </a:lnTo>
                  <a:lnTo>
                    <a:pt x="3499" y="4699"/>
                  </a:lnTo>
                  <a:lnTo>
                    <a:pt x="3239" y="5359"/>
                  </a:lnTo>
                  <a:lnTo>
                    <a:pt x="2978" y="6048"/>
                  </a:lnTo>
                  <a:lnTo>
                    <a:pt x="2718" y="6755"/>
                  </a:lnTo>
                  <a:lnTo>
                    <a:pt x="2457" y="7490"/>
                  </a:lnTo>
                  <a:lnTo>
                    <a:pt x="2197" y="8234"/>
                  </a:lnTo>
                  <a:lnTo>
                    <a:pt x="1945" y="9007"/>
                  </a:lnTo>
                  <a:lnTo>
                    <a:pt x="1694" y="9788"/>
                  </a:lnTo>
                  <a:lnTo>
                    <a:pt x="1452" y="10579"/>
                  </a:lnTo>
                  <a:lnTo>
                    <a:pt x="1229" y="11379"/>
                  </a:lnTo>
                  <a:lnTo>
                    <a:pt x="1015" y="12179"/>
                  </a:lnTo>
                  <a:lnTo>
                    <a:pt x="810" y="12989"/>
                  </a:lnTo>
                  <a:lnTo>
                    <a:pt x="633" y="13798"/>
                  </a:lnTo>
                  <a:lnTo>
                    <a:pt x="466" y="14598"/>
                  </a:lnTo>
                  <a:lnTo>
                    <a:pt x="326" y="15399"/>
                  </a:lnTo>
                  <a:lnTo>
                    <a:pt x="261" y="15789"/>
                  </a:lnTo>
                  <a:lnTo>
                    <a:pt x="205" y="16180"/>
                  </a:lnTo>
                  <a:lnTo>
                    <a:pt x="150" y="16571"/>
                  </a:lnTo>
                  <a:lnTo>
                    <a:pt x="112" y="16962"/>
                  </a:lnTo>
                  <a:lnTo>
                    <a:pt x="75" y="17343"/>
                  </a:lnTo>
                  <a:lnTo>
                    <a:pt x="38" y="17715"/>
                  </a:lnTo>
                  <a:lnTo>
                    <a:pt x="19" y="18087"/>
                  </a:lnTo>
                  <a:lnTo>
                    <a:pt x="10" y="18460"/>
                  </a:lnTo>
                  <a:lnTo>
                    <a:pt x="1" y="18822"/>
                  </a:lnTo>
                  <a:lnTo>
                    <a:pt x="1" y="19176"/>
                  </a:lnTo>
                  <a:lnTo>
                    <a:pt x="66" y="22339"/>
                  </a:lnTo>
                  <a:lnTo>
                    <a:pt x="150" y="25977"/>
                  </a:lnTo>
                  <a:lnTo>
                    <a:pt x="252" y="29801"/>
                  </a:lnTo>
                  <a:lnTo>
                    <a:pt x="354" y="33542"/>
                  </a:lnTo>
                  <a:lnTo>
                    <a:pt x="540" y="39692"/>
                  </a:lnTo>
                  <a:lnTo>
                    <a:pt x="624" y="42222"/>
                  </a:lnTo>
                  <a:lnTo>
                    <a:pt x="838" y="41748"/>
                  </a:lnTo>
                  <a:lnTo>
                    <a:pt x="1424" y="40427"/>
                  </a:lnTo>
                  <a:lnTo>
                    <a:pt x="1834" y="39496"/>
                  </a:lnTo>
                  <a:lnTo>
                    <a:pt x="2299" y="38417"/>
                  </a:lnTo>
                  <a:lnTo>
                    <a:pt x="2811" y="37198"/>
                  </a:lnTo>
                  <a:lnTo>
                    <a:pt x="3360" y="35868"/>
                  </a:lnTo>
                  <a:lnTo>
                    <a:pt x="3936" y="34444"/>
                  </a:lnTo>
                  <a:lnTo>
                    <a:pt x="4523" y="32937"/>
                  </a:lnTo>
                  <a:lnTo>
                    <a:pt x="5109" y="31383"/>
                  </a:lnTo>
                  <a:lnTo>
                    <a:pt x="5406" y="30592"/>
                  </a:lnTo>
                  <a:lnTo>
                    <a:pt x="5695" y="29792"/>
                  </a:lnTo>
                  <a:lnTo>
                    <a:pt x="5974" y="28983"/>
                  </a:lnTo>
                  <a:lnTo>
                    <a:pt x="6253" y="28173"/>
                  </a:lnTo>
                  <a:lnTo>
                    <a:pt x="6523" y="27373"/>
                  </a:lnTo>
                  <a:lnTo>
                    <a:pt x="6784" y="26573"/>
                  </a:lnTo>
                  <a:lnTo>
                    <a:pt x="7035" y="25773"/>
                  </a:lnTo>
                  <a:lnTo>
                    <a:pt x="7277" y="24982"/>
                  </a:lnTo>
                  <a:lnTo>
                    <a:pt x="7500" y="24210"/>
                  </a:lnTo>
                  <a:lnTo>
                    <a:pt x="7714" y="23437"/>
                  </a:lnTo>
                  <a:lnTo>
                    <a:pt x="7807" y="23056"/>
                  </a:lnTo>
                  <a:lnTo>
                    <a:pt x="7891" y="22665"/>
                  </a:lnTo>
                  <a:lnTo>
                    <a:pt x="7974" y="22256"/>
                  </a:lnTo>
                  <a:lnTo>
                    <a:pt x="8040" y="21846"/>
                  </a:lnTo>
                  <a:lnTo>
                    <a:pt x="8105" y="21428"/>
                  </a:lnTo>
                  <a:lnTo>
                    <a:pt x="8151" y="20990"/>
                  </a:lnTo>
                  <a:lnTo>
                    <a:pt x="8198" y="20553"/>
                  </a:lnTo>
                  <a:lnTo>
                    <a:pt x="8235" y="20116"/>
                  </a:lnTo>
                  <a:lnTo>
                    <a:pt x="8263" y="19660"/>
                  </a:lnTo>
                  <a:lnTo>
                    <a:pt x="8281" y="19204"/>
                  </a:lnTo>
                  <a:lnTo>
                    <a:pt x="8300" y="18739"/>
                  </a:lnTo>
                  <a:lnTo>
                    <a:pt x="8309" y="18273"/>
                  </a:lnTo>
                  <a:lnTo>
                    <a:pt x="8309" y="17808"/>
                  </a:lnTo>
                  <a:lnTo>
                    <a:pt x="8309" y="17324"/>
                  </a:lnTo>
                  <a:lnTo>
                    <a:pt x="8291" y="16850"/>
                  </a:lnTo>
                  <a:lnTo>
                    <a:pt x="8281" y="16366"/>
                  </a:lnTo>
                  <a:lnTo>
                    <a:pt x="8226" y="15399"/>
                  </a:lnTo>
                  <a:lnTo>
                    <a:pt x="8161" y="14422"/>
                  </a:lnTo>
                  <a:lnTo>
                    <a:pt x="8067" y="13445"/>
                  </a:lnTo>
                  <a:lnTo>
                    <a:pt x="7965" y="12468"/>
                  </a:lnTo>
                  <a:lnTo>
                    <a:pt x="7844" y="11509"/>
                  </a:lnTo>
                  <a:lnTo>
                    <a:pt x="7714" y="10551"/>
                  </a:lnTo>
                  <a:lnTo>
                    <a:pt x="7574" y="9611"/>
                  </a:lnTo>
                  <a:lnTo>
                    <a:pt x="7425" y="8690"/>
                  </a:lnTo>
                  <a:lnTo>
                    <a:pt x="7267" y="7797"/>
                  </a:lnTo>
                  <a:lnTo>
                    <a:pt x="7109" y="6922"/>
                  </a:lnTo>
                  <a:lnTo>
                    <a:pt x="6951" y="6085"/>
                  </a:lnTo>
                  <a:lnTo>
                    <a:pt x="6784" y="5285"/>
                  </a:lnTo>
                  <a:lnTo>
                    <a:pt x="6625" y="4531"/>
                  </a:lnTo>
                  <a:lnTo>
                    <a:pt x="6467" y="3815"/>
                  </a:lnTo>
                  <a:lnTo>
                    <a:pt x="6169" y="2531"/>
                  </a:lnTo>
                  <a:lnTo>
                    <a:pt x="5909" y="1470"/>
                  </a:lnTo>
                  <a:lnTo>
                    <a:pt x="5714" y="679"/>
                  </a:lnTo>
                  <a:lnTo>
                    <a:pt x="5527" y="0"/>
                  </a:lnTo>
                  <a:close/>
                </a:path>
              </a:pathLst>
            </a:custGeom>
            <a:solidFill>
              <a:srgbClr val="79F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50;p32">
              <a:extLst>
                <a:ext uri="{FF2B5EF4-FFF2-40B4-BE49-F238E27FC236}">
                  <a16:creationId xmlns:a16="http://schemas.microsoft.com/office/drawing/2014/main" id="{40AAB6D4-38AA-E8CE-7E20-7F6AEA36EB4E}"/>
                </a:ext>
              </a:extLst>
            </p:cNvPr>
            <p:cNvSpPr/>
            <p:nvPr/>
          </p:nvSpPr>
          <p:spPr>
            <a:xfrm>
              <a:off x="7439437" y="1542396"/>
              <a:ext cx="89150" cy="763913"/>
            </a:xfrm>
            <a:custGeom>
              <a:avLst/>
              <a:gdLst/>
              <a:ahLst/>
              <a:cxnLst/>
              <a:rect l="l" t="t" r="r" b="b"/>
              <a:pathLst>
                <a:path w="4263" h="36529" extrusionOk="0">
                  <a:moveTo>
                    <a:pt x="4262" y="0"/>
                  </a:moveTo>
                  <a:lnTo>
                    <a:pt x="3974" y="2280"/>
                  </a:lnTo>
                  <a:lnTo>
                    <a:pt x="3704" y="4568"/>
                  </a:lnTo>
                  <a:lnTo>
                    <a:pt x="3444" y="6848"/>
                  </a:lnTo>
                  <a:lnTo>
                    <a:pt x="3183" y="9137"/>
                  </a:lnTo>
                  <a:lnTo>
                    <a:pt x="2681" y="13705"/>
                  </a:lnTo>
                  <a:lnTo>
                    <a:pt x="2187" y="18273"/>
                  </a:lnTo>
                  <a:lnTo>
                    <a:pt x="1694" y="22842"/>
                  </a:lnTo>
                  <a:lnTo>
                    <a:pt x="1443" y="25131"/>
                  </a:lnTo>
                  <a:lnTo>
                    <a:pt x="1183" y="27410"/>
                  </a:lnTo>
                  <a:lnTo>
                    <a:pt x="922" y="29690"/>
                  </a:lnTo>
                  <a:lnTo>
                    <a:pt x="783" y="30834"/>
                  </a:lnTo>
                  <a:lnTo>
                    <a:pt x="643" y="31978"/>
                  </a:lnTo>
                  <a:lnTo>
                    <a:pt x="494" y="33114"/>
                  </a:lnTo>
                  <a:lnTo>
                    <a:pt x="345" y="34249"/>
                  </a:lnTo>
                  <a:lnTo>
                    <a:pt x="178" y="35393"/>
                  </a:lnTo>
                  <a:lnTo>
                    <a:pt x="1" y="36528"/>
                  </a:lnTo>
                  <a:lnTo>
                    <a:pt x="141" y="35970"/>
                  </a:lnTo>
                  <a:lnTo>
                    <a:pt x="206" y="35691"/>
                  </a:lnTo>
                  <a:lnTo>
                    <a:pt x="271" y="35402"/>
                  </a:lnTo>
                  <a:lnTo>
                    <a:pt x="392" y="34844"/>
                  </a:lnTo>
                  <a:lnTo>
                    <a:pt x="513" y="34277"/>
                  </a:lnTo>
                  <a:lnTo>
                    <a:pt x="624" y="33718"/>
                  </a:lnTo>
                  <a:lnTo>
                    <a:pt x="727" y="33151"/>
                  </a:lnTo>
                  <a:lnTo>
                    <a:pt x="838" y="32583"/>
                  </a:lnTo>
                  <a:lnTo>
                    <a:pt x="941" y="32016"/>
                  </a:lnTo>
                  <a:lnTo>
                    <a:pt x="1127" y="30881"/>
                  </a:lnTo>
                  <a:lnTo>
                    <a:pt x="1313" y="29745"/>
                  </a:lnTo>
                  <a:lnTo>
                    <a:pt x="1490" y="28610"/>
                  </a:lnTo>
                  <a:lnTo>
                    <a:pt x="1657" y="27475"/>
                  </a:lnTo>
                  <a:lnTo>
                    <a:pt x="1815" y="26331"/>
                  </a:lnTo>
                  <a:lnTo>
                    <a:pt x="1973" y="25196"/>
                  </a:lnTo>
                  <a:lnTo>
                    <a:pt x="2262" y="22907"/>
                  </a:lnTo>
                  <a:lnTo>
                    <a:pt x="2541" y="20627"/>
                  </a:lnTo>
                  <a:lnTo>
                    <a:pt x="2792" y="18338"/>
                  </a:lnTo>
                  <a:lnTo>
                    <a:pt x="3034" y="16050"/>
                  </a:lnTo>
                  <a:lnTo>
                    <a:pt x="3257" y="13761"/>
                  </a:lnTo>
                  <a:lnTo>
                    <a:pt x="3462" y="11472"/>
                  </a:lnTo>
                  <a:lnTo>
                    <a:pt x="3658" y="9183"/>
                  </a:lnTo>
                  <a:lnTo>
                    <a:pt x="3834" y="6885"/>
                  </a:lnTo>
                  <a:lnTo>
                    <a:pt x="4002" y="4596"/>
                  </a:lnTo>
                  <a:lnTo>
                    <a:pt x="4076" y="3443"/>
                  </a:lnTo>
                  <a:lnTo>
                    <a:pt x="4141" y="2298"/>
                  </a:lnTo>
                  <a:lnTo>
                    <a:pt x="4206" y="1144"/>
                  </a:lnTo>
                  <a:lnTo>
                    <a:pt x="4262" y="0"/>
                  </a:lnTo>
                  <a:close/>
                </a:path>
              </a:pathLst>
            </a:custGeom>
            <a:solidFill>
              <a:srgbClr val="9CC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51;p32">
              <a:extLst>
                <a:ext uri="{FF2B5EF4-FFF2-40B4-BE49-F238E27FC236}">
                  <a16:creationId xmlns:a16="http://schemas.microsoft.com/office/drawing/2014/main" id="{2DB65774-4125-5459-2B37-5126325341AE}"/>
                </a:ext>
              </a:extLst>
            </p:cNvPr>
            <p:cNvSpPr/>
            <p:nvPr/>
          </p:nvSpPr>
          <p:spPr>
            <a:xfrm>
              <a:off x="7438475" y="1626635"/>
              <a:ext cx="484898" cy="962581"/>
            </a:xfrm>
            <a:custGeom>
              <a:avLst/>
              <a:gdLst/>
              <a:ahLst/>
              <a:cxnLst/>
              <a:rect l="l" t="t" r="r" b="b"/>
              <a:pathLst>
                <a:path w="23187" h="46029" extrusionOk="0">
                  <a:moveTo>
                    <a:pt x="23186" y="1"/>
                  </a:moveTo>
                  <a:lnTo>
                    <a:pt x="23171" y="21"/>
                  </a:lnTo>
                  <a:lnTo>
                    <a:pt x="23177" y="19"/>
                  </a:lnTo>
                  <a:lnTo>
                    <a:pt x="23186" y="1"/>
                  </a:lnTo>
                  <a:close/>
                  <a:moveTo>
                    <a:pt x="23171" y="21"/>
                  </a:moveTo>
                  <a:lnTo>
                    <a:pt x="23149" y="29"/>
                  </a:lnTo>
                  <a:lnTo>
                    <a:pt x="23019" y="66"/>
                  </a:lnTo>
                  <a:lnTo>
                    <a:pt x="22479" y="205"/>
                  </a:lnTo>
                  <a:lnTo>
                    <a:pt x="22098" y="308"/>
                  </a:lnTo>
                  <a:lnTo>
                    <a:pt x="21633" y="429"/>
                  </a:lnTo>
                  <a:lnTo>
                    <a:pt x="21093" y="587"/>
                  </a:lnTo>
                  <a:lnTo>
                    <a:pt x="20498" y="773"/>
                  </a:lnTo>
                  <a:lnTo>
                    <a:pt x="19846" y="996"/>
                  </a:lnTo>
                  <a:lnTo>
                    <a:pt x="19139" y="1257"/>
                  </a:lnTo>
                  <a:lnTo>
                    <a:pt x="18767" y="1406"/>
                  </a:lnTo>
                  <a:lnTo>
                    <a:pt x="18385" y="1554"/>
                  </a:lnTo>
                  <a:lnTo>
                    <a:pt x="17995" y="1722"/>
                  </a:lnTo>
                  <a:lnTo>
                    <a:pt x="17595" y="1899"/>
                  </a:lnTo>
                  <a:lnTo>
                    <a:pt x="17185" y="2085"/>
                  </a:lnTo>
                  <a:lnTo>
                    <a:pt x="16767" y="2290"/>
                  </a:lnTo>
                  <a:lnTo>
                    <a:pt x="16339" y="2504"/>
                  </a:lnTo>
                  <a:lnTo>
                    <a:pt x="15901" y="2727"/>
                  </a:lnTo>
                  <a:lnTo>
                    <a:pt x="15464" y="2959"/>
                  </a:lnTo>
                  <a:lnTo>
                    <a:pt x="15017" y="3211"/>
                  </a:lnTo>
                  <a:lnTo>
                    <a:pt x="14571" y="3480"/>
                  </a:lnTo>
                  <a:lnTo>
                    <a:pt x="14115" y="3760"/>
                  </a:lnTo>
                  <a:lnTo>
                    <a:pt x="13659" y="4039"/>
                  </a:lnTo>
                  <a:lnTo>
                    <a:pt x="13203" y="4327"/>
                  </a:lnTo>
                  <a:lnTo>
                    <a:pt x="12747" y="4634"/>
                  </a:lnTo>
                  <a:lnTo>
                    <a:pt x="12282" y="4951"/>
                  </a:lnTo>
                  <a:lnTo>
                    <a:pt x="11826" y="5276"/>
                  </a:lnTo>
                  <a:lnTo>
                    <a:pt x="11361" y="5620"/>
                  </a:lnTo>
                  <a:lnTo>
                    <a:pt x="10905" y="5983"/>
                  </a:lnTo>
                  <a:lnTo>
                    <a:pt x="10449" y="6346"/>
                  </a:lnTo>
                  <a:lnTo>
                    <a:pt x="9993" y="6728"/>
                  </a:lnTo>
                  <a:lnTo>
                    <a:pt x="9547" y="7118"/>
                  </a:lnTo>
                  <a:lnTo>
                    <a:pt x="9100" y="7518"/>
                  </a:lnTo>
                  <a:lnTo>
                    <a:pt x="8653" y="7928"/>
                  </a:lnTo>
                  <a:lnTo>
                    <a:pt x="8216" y="8347"/>
                  </a:lnTo>
                  <a:lnTo>
                    <a:pt x="7788" y="8784"/>
                  </a:lnTo>
                  <a:lnTo>
                    <a:pt x="7369" y="9221"/>
                  </a:lnTo>
                  <a:lnTo>
                    <a:pt x="6960" y="9668"/>
                  </a:lnTo>
                  <a:lnTo>
                    <a:pt x="6551" y="10124"/>
                  </a:lnTo>
                  <a:lnTo>
                    <a:pt x="6160" y="10589"/>
                  </a:lnTo>
                  <a:lnTo>
                    <a:pt x="5769" y="11063"/>
                  </a:lnTo>
                  <a:lnTo>
                    <a:pt x="5397" y="11547"/>
                  </a:lnTo>
                  <a:lnTo>
                    <a:pt x="5034" y="12031"/>
                  </a:lnTo>
                  <a:lnTo>
                    <a:pt x="4690" y="12524"/>
                  </a:lnTo>
                  <a:lnTo>
                    <a:pt x="4355" y="13027"/>
                  </a:lnTo>
                  <a:lnTo>
                    <a:pt x="4029" y="13538"/>
                  </a:lnTo>
                  <a:lnTo>
                    <a:pt x="3722" y="14050"/>
                  </a:lnTo>
                  <a:lnTo>
                    <a:pt x="3434" y="14562"/>
                  </a:lnTo>
                  <a:lnTo>
                    <a:pt x="3155" y="15083"/>
                  </a:lnTo>
                  <a:lnTo>
                    <a:pt x="2903" y="15613"/>
                  </a:lnTo>
                  <a:lnTo>
                    <a:pt x="2661" y="16143"/>
                  </a:lnTo>
                  <a:lnTo>
                    <a:pt x="2447" y="16674"/>
                  </a:lnTo>
                  <a:lnTo>
                    <a:pt x="2243" y="17213"/>
                  </a:lnTo>
                  <a:lnTo>
                    <a:pt x="2066" y="17753"/>
                  </a:lnTo>
                  <a:lnTo>
                    <a:pt x="1833" y="18302"/>
                  </a:lnTo>
                  <a:lnTo>
                    <a:pt x="1629" y="18851"/>
                  </a:lnTo>
                  <a:lnTo>
                    <a:pt x="1433" y="19418"/>
                  </a:lnTo>
                  <a:lnTo>
                    <a:pt x="1257" y="19986"/>
                  </a:lnTo>
                  <a:lnTo>
                    <a:pt x="1089" y="20554"/>
                  </a:lnTo>
                  <a:lnTo>
                    <a:pt x="931" y="21130"/>
                  </a:lnTo>
                  <a:lnTo>
                    <a:pt x="791" y="21717"/>
                  </a:lnTo>
                  <a:lnTo>
                    <a:pt x="661" y="22303"/>
                  </a:lnTo>
                  <a:lnTo>
                    <a:pt x="549" y="22898"/>
                  </a:lnTo>
                  <a:lnTo>
                    <a:pt x="447" y="23494"/>
                  </a:lnTo>
                  <a:lnTo>
                    <a:pt x="354" y="24089"/>
                  </a:lnTo>
                  <a:lnTo>
                    <a:pt x="280" y="24694"/>
                  </a:lnTo>
                  <a:lnTo>
                    <a:pt x="205" y="25289"/>
                  </a:lnTo>
                  <a:lnTo>
                    <a:pt x="149" y="25894"/>
                  </a:lnTo>
                  <a:lnTo>
                    <a:pt x="103" y="26499"/>
                  </a:lnTo>
                  <a:lnTo>
                    <a:pt x="66" y="27104"/>
                  </a:lnTo>
                  <a:lnTo>
                    <a:pt x="38" y="27708"/>
                  </a:lnTo>
                  <a:lnTo>
                    <a:pt x="19" y="28313"/>
                  </a:lnTo>
                  <a:lnTo>
                    <a:pt x="0" y="28909"/>
                  </a:lnTo>
                  <a:lnTo>
                    <a:pt x="0" y="29513"/>
                  </a:lnTo>
                  <a:lnTo>
                    <a:pt x="10" y="30109"/>
                  </a:lnTo>
                  <a:lnTo>
                    <a:pt x="28" y="30704"/>
                  </a:lnTo>
                  <a:lnTo>
                    <a:pt x="47" y="31291"/>
                  </a:lnTo>
                  <a:lnTo>
                    <a:pt x="75" y="31886"/>
                  </a:lnTo>
                  <a:lnTo>
                    <a:pt x="112" y="32463"/>
                  </a:lnTo>
                  <a:lnTo>
                    <a:pt x="149" y="33040"/>
                  </a:lnTo>
                  <a:lnTo>
                    <a:pt x="205" y="33617"/>
                  </a:lnTo>
                  <a:lnTo>
                    <a:pt x="261" y="34175"/>
                  </a:lnTo>
                  <a:lnTo>
                    <a:pt x="317" y="34733"/>
                  </a:lnTo>
                  <a:lnTo>
                    <a:pt x="382" y="35291"/>
                  </a:lnTo>
                  <a:lnTo>
                    <a:pt x="521" y="36371"/>
                  </a:lnTo>
                  <a:lnTo>
                    <a:pt x="689" y="37413"/>
                  </a:lnTo>
                  <a:lnTo>
                    <a:pt x="856" y="38418"/>
                  </a:lnTo>
                  <a:lnTo>
                    <a:pt x="1043" y="39376"/>
                  </a:lnTo>
                  <a:lnTo>
                    <a:pt x="1238" y="40297"/>
                  </a:lnTo>
                  <a:lnTo>
                    <a:pt x="1433" y="41153"/>
                  </a:lnTo>
                  <a:lnTo>
                    <a:pt x="1629" y="41962"/>
                  </a:lnTo>
                  <a:lnTo>
                    <a:pt x="1824" y="42707"/>
                  </a:lnTo>
                  <a:lnTo>
                    <a:pt x="2019" y="43395"/>
                  </a:lnTo>
                  <a:lnTo>
                    <a:pt x="2215" y="44000"/>
                  </a:lnTo>
                  <a:lnTo>
                    <a:pt x="2392" y="44549"/>
                  </a:lnTo>
                  <a:lnTo>
                    <a:pt x="2559" y="45005"/>
                  </a:lnTo>
                  <a:lnTo>
                    <a:pt x="2708" y="45396"/>
                  </a:lnTo>
                  <a:lnTo>
                    <a:pt x="2848" y="45684"/>
                  </a:lnTo>
                  <a:lnTo>
                    <a:pt x="2903" y="45805"/>
                  </a:lnTo>
                  <a:lnTo>
                    <a:pt x="2959" y="45898"/>
                  </a:lnTo>
                  <a:lnTo>
                    <a:pt x="3015" y="45963"/>
                  </a:lnTo>
                  <a:lnTo>
                    <a:pt x="3052" y="46010"/>
                  </a:lnTo>
                  <a:lnTo>
                    <a:pt x="3089" y="46028"/>
                  </a:lnTo>
                  <a:lnTo>
                    <a:pt x="3127" y="46028"/>
                  </a:lnTo>
                  <a:lnTo>
                    <a:pt x="3127" y="46010"/>
                  </a:lnTo>
                  <a:lnTo>
                    <a:pt x="3136" y="45963"/>
                  </a:lnTo>
                  <a:lnTo>
                    <a:pt x="3155" y="45768"/>
                  </a:lnTo>
                  <a:lnTo>
                    <a:pt x="3210" y="44977"/>
                  </a:lnTo>
                  <a:lnTo>
                    <a:pt x="3257" y="44409"/>
                  </a:lnTo>
                  <a:lnTo>
                    <a:pt x="3322" y="43749"/>
                  </a:lnTo>
                  <a:lnTo>
                    <a:pt x="3396" y="42995"/>
                  </a:lnTo>
                  <a:lnTo>
                    <a:pt x="3490" y="42167"/>
                  </a:lnTo>
                  <a:lnTo>
                    <a:pt x="3601" y="41265"/>
                  </a:lnTo>
                  <a:lnTo>
                    <a:pt x="3731" y="40316"/>
                  </a:lnTo>
                  <a:lnTo>
                    <a:pt x="3890" y="39311"/>
                  </a:lnTo>
                  <a:lnTo>
                    <a:pt x="4066" y="38278"/>
                  </a:lnTo>
                  <a:lnTo>
                    <a:pt x="4169" y="37757"/>
                  </a:lnTo>
                  <a:lnTo>
                    <a:pt x="4280" y="37217"/>
                  </a:lnTo>
                  <a:lnTo>
                    <a:pt x="4392" y="36687"/>
                  </a:lnTo>
                  <a:lnTo>
                    <a:pt x="4513" y="36147"/>
                  </a:lnTo>
                  <a:lnTo>
                    <a:pt x="4643" y="35608"/>
                  </a:lnTo>
                  <a:lnTo>
                    <a:pt x="4783" y="35077"/>
                  </a:lnTo>
                  <a:lnTo>
                    <a:pt x="4932" y="34538"/>
                  </a:lnTo>
                  <a:lnTo>
                    <a:pt x="5081" y="34007"/>
                  </a:lnTo>
                  <a:lnTo>
                    <a:pt x="5434" y="32854"/>
                  </a:lnTo>
                  <a:lnTo>
                    <a:pt x="5778" y="31737"/>
                  </a:lnTo>
                  <a:lnTo>
                    <a:pt x="6123" y="30667"/>
                  </a:lnTo>
                  <a:lnTo>
                    <a:pt x="6467" y="29644"/>
                  </a:lnTo>
                  <a:lnTo>
                    <a:pt x="6811" y="28658"/>
                  </a:lnTo>
                  <a:lnTo>
                    <a:pt x="7155" y="27708"/>
                  </a:lnTo>
                  <a:lnTo>
                    <a:pt x="7500" y="26797"/>
                  </a:lnTo>
                  <a:lnTo>
                    <a:pt x="7844" y="25922"/>
                  </a:lnTo>
                  <a:lnTo>
                    <a:pt x="8197" y="25085"/>
                  </a:lnTo>
                  <a:lnTo>
                    <a:pt x="8560" y="24275"/>
                  </a:lnTo>
                  <a:lnTo>
                    <a:pt x="8923" y="23494"/>
                  </a:lnTo>
                  <a:lnTo>
                    <a:pt x="9305" y="22740"/>
                  </a:lnTo>
                  <a:lnTo>
                    <a:pt x="9491" y="22377"/>
                  </a:lnTo>
                  <a:lnTo>
                    <a:pt x="9686" y="22014"/>
                  </a:lnTo>
                  <a:lnTo>
                    <a:pt x="9891" y="21661"/>
                  </a:lnTo>
                  <a:lnTo>
                    <a:pt x="10086" y="21317"/>
                  </a:lnTo>
                  <a:lnTo>
                    <a:pt x="10291" y="20982"/>
                  </a:lnTo>
                  <a:lnTo>
                    <a:pt x="10505" y="20647"/>
                  </a:lnTo>
                  <a:lnTo>
                    <a:pt x="10710" y="20312"/>
                  </a:lnTo>
                  <a:lnTo>
                    <a:pt x="10933" y="19995"/>
                  </a:lnTo>
                  <a:lnTo>
                    <a:pt x="11128" y="19651"/>
                  </a:lnTo>
                  <a:lnTo>
                    <a:pt x="11324" y="19307"/>
                  </a:lnTo>
                  <a:lnTo>
                    <a:pt x="11519" y="18944"/>
                  </a:lnTo>
                  <a:lnTo>
                    <a:pt x="11705" y="18572"/>
                  </a:lnTo>
                  <a:lnTo>
                    <a:pt x="12087" y="17800"/>
                  </a:lnTo>
                  <a:lnTo>
                    <a:pt x="12459" y="16999"/>
                  </a:lnTo>
                  <a:lnTo>
                    <a:pt x="12822" y="16181"/>
                  </a:lnTo>
                  <a:lnTo>
                    <a:pt x="13194" y="15334"/>
                  </a:lnTo>
                  <a:lnTo>
                    <a:pt x="13947" y="13603"/>
                  </a:lnTo>
                  <a:lnTo>
                    <a:pt x="14338" y="12729"/>
                  </a:lnTo>
                  <a:lnTo>
                    <a:pt x="14738" y="11854"/>
                  </a:lnTo>
                  <a:lnTo>
                    <a:pt x="15157" y="10980"/>
                  </a:lnTo>
                  <a:lnTo>
                    <a:pt x="15362" y="10552"/>
                  </a:lnTo>
                  <a:lnTo>
                    <a:pt x="15585" y="10124"/>
                  </a:lnTo>
                  <a:lnTo>
                    <a:pt x="15808" y="9696"/>
                  </a:lnTo>
                  <a:lnTo>
                    <a:pt x="16032" y="9277"/>
                  </a:lnTo>
                  <a:lnTo>
                    <a:pt x="16264" y="8868"/>
                  </a:lnTo>
                  <a:lnTo>
                    <a:pt x="16506" y="8458"/>
                  </a:lnTo>
                  <a:lnTo>
                    <a:pt x="16748" y="8058"/>
                  </a:lnTo>
                  <a:lnTo>
                    <a:pt x="16999" y="7658"/>
                  </a:lnTo>
                  <a:lnTo>
                    <a:pt x="17260" y="7277"/>
                  </a:lnTo>
                  <a:lnTo>
                    <a:pt x="17520" y="6895"/>
                  </a:lnTo>
                  <a:lnTo>
                    <a:pt x="18032" y="6160"/>
                  </a:lnTo>
                  <a:lnTo>
                    <a:pt x="18544" y="5444"/>
                  </a:lnTo>
                  <a:lnTo>
                    <a:pt x="19055" y="4764"/>
                  </a:lnTo>
                  <a:lnTo>
                    <a:pt x="19567" y="4122"/>
                  </a:lnTo>
                  <a:lnTo>
                    <a:pt x="20051" y="3518"/>
                  </a:lnTo>
                  <a:lnTo>
                    <a:pt x="20525" y="2950"/>
                  </a:lnTo>
                  <a:lnTo>
                    <a:pt x="20972" y="2429"/>
                  </a:lnTo>
                  <a:lnTo>
                    <a:pt x="21400" y="1945"/>
                  </a:lnTo>
                  <a:lnTo>
                    <a:pt x="21782" y="1508"/>
                  </a:lnTo>
                  <a:lnTo>
                    <a:pt x="22135" y="1127"/>
                  </a:lnTo>
                  <a:lnTo>
                    <a:pt x="22712" y="522"/>
                  </a:lnTo>
                  <a:lnTo>
                    <a:pt x="23075" y="140"/>
                  </a:lnTo>
                  <a:lnTo>
                    <a:pt x="23159" y="38"/>
                  </a:lnTo>
                  <a:lnTo>
                    <a:pt x="23171" y="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52;p32">
              <a:extLst>
                <a:ext uri="{FF2B5EF4-FFF2-40B4-BE49-F238E27FC236}">
                  <a16:creationId xmlns:a16="http://schemas.microsoft.com/office/drawing/2014/main" id="{370D5485-B72B-6829-BDBF-42C457821FA8}"/>
                </a:ext>
              </a:extLst>
            </p:cNvPr>
            <p:cNvSpPr/>
            <p:nvPr/>
          </p:nvSpPr>
          <p:spPr>
            <a:xfrm>
              <a:off x="7474091" y="1679964"/>
              <a:ext cx="369712" cy="855363"/>
            </a:xfrm>
            <a:custGeom>
              <a:avLst/>
              <a:gdLst/>
              <a:ahLst/>
              <a:cxnLst/>
              <a:rect l="l" t="t" r="r" b="b"/>
              <a:pathLst>
                <a:path w="17679" h="40902" extrusionOk="0">
                  <a:moveTo>
                    <a:pt x="17678" y="0"/>
                  </a:moveTo>
                  <a:lnTo>
                    <a:pt x="17669" y="9"/>
                  </a:lnTo>
                  <a:lnTo>
                    <a:pt x="17678" y="9"/>
                  </a:lnTo>
                  <a:lnTo>
                    <a:pt x="17678" y="0"/>
                  </a:lnTo>
                  <a:close/>
                  <a:moveTo>
                    <a:pt x="17678" y="9"/>
                  </a:moveTo>
                  <a:lnTo>
                    <a:pt x="17659" y="28"/>
                  </a:lnTo>
                  <a:lnTo>
                    <a:pt x="17632" y="65"/>
                  </a:lnTo>
                  <a:lnTo>
                    <a:pt x="17659" y="37"/>
                  </a:lnTo>
                  <a:lnTo>
                    <a:pt x="17678" y="19"/>
                  </a:lnTo>
                  <a:lnTo>
                    <a:pt x="17678" y="9"/>
                  </a:lnTo>
                  <a:close/>
                  <a:moveTo>
                    <a:pt x="17632" y="65"/>
                  </a:moveTo>
                  <a:lnTo>
                    <a:pt x="17557" y="112"/>
                  </a:lnTo>
                  <a:lnTo>
                    <a:pt x="17408" y="223"/>
                  </a:lnTo>
                  <a:lnTo>
                    <a:pt x="17110" y="437"/>
                  </a:lnTo>
                  <a:lnTo>
                    <a:pt x="16524" y="865"/>
                  </a:lnTo>
                  <a:lnTo>
                    <a:pt x="15938" y="1303"/>
                  </a:lnTo>
                  <a:lnTo>
                    <a:pt x="15361" y="1749"/>
                  </a:lnTo>
                  <a:lnTo>
                    <a:pt x="14794" y="2205"/>
                  </a:lnTo>
                  <a:lnTo>
                    <a:pt x="14236" y="2680"/>
                  </a:lnTo>
                  <a:lnTo>
                    <a:pt x="13687" y="3154"/>
                  </a:lnTo>
                  <a:lnTo>
                    <a:pt x="13147" y="3647"/>
                  </a:lnTo>
                  <a:lnTo>
                    <a:pt x="12607" y="4140"/>
                  </a:lnTo>
                  <a:lnTo>
                    <a:pt x="12086" y="4652"/>
                  </a:lnTo>
                  <a:lnTo>
                    <a:pt x="11575" y="5173"/>
                  </a:lnTo>
                  <a:lnTo>
                    <a:pt x="11063" y="5694"/>
                  </a:lnTo>
                  <a:lnTo>
                    <a:pt x="10570" y="6234"/>
                  </a:lnTo>
                  <a:lnTo>
                    <a:pt x="10086" y="6783"/>
                  </a:lnTo>
                  <a:lnTo>
                    <a:pt x="9602" y="7341"/>
                  </a:lnTo>
                  <a:lnTo>
                    <a:pt x="9137" y="7909"/>
                  </a:lnTo>
                  <a:lnTo>
                    <a:pt x="8690" y="8476"/>
                  </a:lnTo>
                  <a:lnTo>
                    <a:pt x="8244" y="9062"/>
                  </a:lnTo>
                  <a:lnTo>
                    <a:pt x="7816" y="9658"/>
                  </a:lnTo>
                  <a:lnTo>
                    <a:pt x="7397" y="10263"/>
                  </a:lnTo>
                  <a:lnTo>
                    <a:pt x="6997" y="10877"/>
                  </a:lnTo>
                  <a:lnTo>
                    <a:pt x="6606" y="11500"/>
                  </a:lnTo>
                  <a:lnTo>
                    <a:pt x="6234" y="12123"/>
                  </a:lnTo>
                  <a:lnTo>
                    <a:pt x="5871" y="12765"/>
                  </a:lnTo>
                  <a:lnTo>
                    <a:pt x="5517" y="13417"/>
                  </a:lnTo>
                  <a:lnTo>
                    <a:pt x="5434" y="13575"/>
                  </a:lnTo>
                  <a:lnTo>
                    <a:pt x="5415" y="13612"/>
                  </a:lnTo>
                  <a:lnTo>
                    <a:pt x="5397" y="13649"/>
                  </a:lnTo>
                  <a:lnTo>
                    <a:pt x="5350" y="13724"/>
                  </a:lnTo>
                  <a:lnTo>
                    <a:pt x="5173" y="14040"/>
                  </a:lnTo>
                  <a:lnTo>
                    <a:pt x="4987" y="14356"/>
                  </a:lnTo>
                  <a:lnTo>
                    <a:pt x="4820" y="14682"/>
                  </a:lnTo>
                  <a:lnTo>
                    <a:pt x="4643" y="15008"/>
                  </a:lnTo>
                  <a:lnTo>
                    <a:pt x="4559" y="15166"/>
                  </a:lnTo>
                  <a:lnTo>
                    <a:pt x="4475" y="15333"/>
                  </a:lnTo>
                  <a:lnTo>
                    <a:pt x="4150" y="15994"/>
                  </a:lnTo>
                  <a:lnTo>
                    <a:pt x="3992" y="16320"/>
                  </a:lnTo>
                  <a:lnTo>
                    <a:pt x="3843" y="16654"/>
                  </a:lnTo>
                  <a:lnTo>
                    <a:pt x="3685" y="16989"/>
                  </a:lnTo>
                  <a:lnTo>
                    <a:pt x="3545" y="17324"/>
                  </a:lnTo>
                  <a:lnTo>
                    <a:pt x="3396" y="17659"/>
                  </a:lnTo>
                  <a:lnTo>
                    <a:pt x="3257" y="18004"/>
                  </a:lnTo>
                  <a:lnTo>
                    <a:pt x="2987" y="18683"/>
                  </a:lnTo>
                  <a:lnTo>
                    <a:pt x="2856" y="19027"/>
                  </a:lnTo>
                  <a:lnTo>
                    <a:pt x="2726" y="19371"/>
                  </a:lnTo>
                  <a:lnTo>
                    <a:pt x="2596" y="19716"/>
                  </a:lnTo>
                  <a:lnTo>
                    <a:pt x="2475" y="20060"/>
                  </a:lnTo>
                  <a:lnTo>
                    <a:pt x="2354" y="20404"/>
                  </a:lnTo>
                  <a:lnTo>
                    <a:pt x="2242" y="20748"/>
                  </a:lnTo>
                  <a:lnTo>
                    <a:pt x="2019" y="21446"/>
                  </a:lnTo>
                  <a:lnTo>
                    <a:pt x="1907" y="21800"/>
                  </a:lnTo>
                  <a:lnTo>
                    <a:pt x="1805" y="22153"/>
                  </a:lnTo>
                  <a:lnTo>
                    <a:pt x="1703" y="22507"/>
                  </a:lnTo>
                  <a:lnTo>
                    <a:pt x="1610" y="22860"/>
                  </a:lnTo>
                  <a:lnTo>
                    <a:pt x="1414" y="23567"/>
                  </a:lnTo>
                  <a:lnTo>
                    <a:pt x="1238" y="24275"/>
                  </a:lnTo>
                  <a:lnTo>
                    <a:pt x="1079" y="24991"/>
                  </a:lnTo>
                  <a:lnTo>
                    <a:pt x="921" y="25707"/>
                  </a:lnTo>
                  <a:lnTo>
                    <a:pt x="772" y="26424"/>
                  </a:lnTo>
                  <a:lnTo>
                    <a:pt x="642" y="27140"/>
                  </a:lnTo>
                  <a:lnTo>
                    <a:pt x="521" y="27866"/>
                  </a:lnTo>
                  <a:lnTo>
                    <a:pt x="419" y="28582"/>
                  </a:lnTo>
                  <a:lnTo>
                    <a:pt x="316" y="29308"/>
                  </a:lnTo>
                  <a:lnTo>
                    <a:pt x="233" y="30034"/>
                  </a:lnTo>
                  <a:lnTo>
                    <a:pt x="158" y="30769"/>
                  </a:lnTo>
                  <a:lnTo>
                    <a:pt x="130" y="31132"/>
                  </a:lnTo>
                  <a:lnTo>
                    <a:pt x="102" y="31495"/>
                  </a:lnTo>
                  <a:lnTo>
                    <a:pt x="75" y="31857"/>
                  </a:lnTo>
                  <a:lnTo>
                    <a:pt x="56" y="32230"/>
                  </a:lnTo>
                  <a:lnTo>
                    <a:pt x="37" y="32593"/>
                  </a:lnTo>
                  <a:lnTo>
                    <a:pt x="28" y="32769"/>
                  </a:lnTo>
                  <a:lnTo>
                    <a:pt x="19" y="32955"/>
                  </a:lnTo>
                  <a:lnTo>
                    <a:pt x="0" y="33690"/>
                  </a:lnTo>
                  <a:lnTo>
                    <a:pt x="0" y="34416"/>
                  </a:lnTo>
                  <a:lnTo>
                    <a:pt x="0" y="34788"/>
                  </a:lnTo>
                  <a:lnTo>
                    <a:pt x="9" y="35151"/>
                  </a:lnTo>
                  <a:lnTo>
                    <a:pt x="19" y="35337"/>
                  </a:lnTo>
                  <a:lnTo>
                    <a:pt x="28" y="35514"/>
                  </a:lnTo>
                  <a:lnTo>
                    <a:pt x="47" y="35877"/>
                  </a:lnTo>
                  <a:lnTo>
                    <a:pt x="65" y="36249"/>
                  </a:lnTo>
                  <a:lnTo>
                    <a:pt x="93" y="36612"/>
                  </a:lnTo>
                  <a:lnTo>
                    <a:pt x="130" y="36975"/>
                  </a:lnTo>
                  <a:lnTo>
                    <a:pt x="168" y="37338"/>
                  </a:lnTo>
                  <a:lnTo>
                    <a:pt x="205" y="37700"/>
                  </a:lnTo>
                  <a:lnTo>
                    <a:pt x="261" y="38063"/>
                  </a:lnTo>
                  <a:lnTo>
                    <a:pt x="316" y="38426"/>
                  </a:lnTo>
                  <a:lnTo>
                    <a:pt x="382" y="38780"/>
                  </a:lnTo>
                  <a:lnTo>
                    <a:pt x="409" y="38966"/>
                  </a:lnTo>
                  <a:lnTo>
                    <a:pt x="428" y="39050"/>
                  </a:lnTo>
                  <a:lnTo>
                    <a:pt x="447" y="39143"/>
                  </a:lnTo>
                  <a:lnTo>
                    <a:pt x="530" y="39496"/>
                  </a:lnTo>
                  <a:lnTo>
                    <a:pt x="568" y="39673"/>
                  </a:lnTo>
                  <a:lnTo>
                    <a:pt x="614" y="39850"/>
                  </a:lnTo>
                  <a:lnTo>
                    <a:pt x="707" y="40203"/>
                  </a:lnTo>
                  <a:lnTo>
                    <a:pt x="763" y="40380"/>
                  </a:lnTo>
                  <a:lnTo>
                    <a:pt x="819" y="40557"/>
                  </a:lnTo>
                  <a:lnTo>
                    <a:pt x="931" y="40901"/>
                  </a:lnTo>
                  <a:lnTo>
                    <a:pt x="847" y="40548"/>
                  </a:lnTo>
                  <a:lnTo>
                    <a:pt x="800" y="40371"/>
                  </a:lnTo>
                  <a:lnTo>
                    <a:pt x="763" y="40194"/>
                  </a:lnTo>
                  <a:lnTo>
                    <a:pt x="689" y="39840"/>
                  </a:lnTo>
                  <a:lnTo>
                    <a:pt x="651" y="39654"/>
                  </a:lnTo>
                  <a:lnTo>
                    <a:pt x="623" y="39478"/>
                  </a:lnTo>
                  <a:lnTo>
                    <a:pt x="568" y="39124"/>
                  </a:lnTo>
                  <a:lnTo>
                    <a:pt x="549" y="39031"/>
                  </a:lnTo>
                  <a:lnTo>
                    <a:pt x="540" y="38938"/>
                  </a:lnTo>
                  <a:lnTo>
                    <a:pt x="512" y="38761"/>
                  </a:lnTo>
                  <a:lnTo>
                    <a:pt x="465" y="38398"/>
                  </a:lnTo>
                  <a:lnTo>
                    <a:pt x="437" y="38045"/>
                  </a:lnTo>
                  <a:lnTo>
                    <a:pt x="382" y="37319"/>
                  </a:lnTo>
                  <a:lnTo>
                    <a:pt x="344" y="36593"/>
                  </a:lnTo>
                  <a:lnTo>
                    <a:pt x="326" y="35868"/>
                  </a:lnTo>
                  <a:lnTo>
                    <a:pt x="326" y="35151"/>
                  </a:lnTo>
                  <a:lnTo>
                    <a:pt x="335" y="34425"/>
                  </a:lnTo>
                  <a:lnTo>
                    <a:pt x="363" y="33700"/>
                  </a:lnTo>
                  <a:lnTo>
                    <a:pt x="409" y="32974"/>
                  </a:lnTo>
                  <a:lnTo>
                    <a:pt x="419" y="32797"/>
                  </a:lnTo>
                  <a:lnTo>
                    <a:pt x="437" y="32611"/>
                  </a:lnTo>
                  <a:lnTo>
                    <a:pt x="465" y="32258"/>
                  </a:lnTo>
                  <a:lnTo>
                    <a:pt x="530" y="31532"/>
                  </a:lnTo>
                  <a:lnTo>
                    <a:pt x="614" y="30815"/>
                  </a:lnTo>
                  <a:lnTo>
                    <a:pt x="707" y="30099"/>
                  </a:lnTo>
                  <a:lnTo>
                    <a:pt x="810" y="29383"/>
                  </a:lnTo>
                  <a:lnTo>
                    <a:pt x="865" y="29020"/>
                  </a:lnTo>
                  <a:lnTo>
                    <a:pt x="921" y="28666"/>
                  </a:lnTo>
                  <a:lnTo>
                    <a:pt x="977" y="28303"/>
                  </a:lnTo>
                  <a:lnTo>
                    <a:pt x="1042" y="27950"/>
                  </a:lnTo>
                  <a:lnTo>
                    <a:pt x="1107" y="27596"/>
                  </a:lnTo>
                  <a:lnTo>
                    <a:pt x="1172" y="27243"/>
                  </a:lnTo>
                  <a:lnTo>
                    <a:pt x="1321" y="26526"/>
                  </a:lnTo>
                  <a:lnTo>
                    <a:pt x="1479" y="25819"/>
                  </a:lnTo>
                  <a:lnTo>
                    <a:pt x="1638" y="25121"/>
                  </a:lnTo>
                  <a:lnTo>
                    <a:pt x="1814" y="24414"/>
                  </a:lnTo>
                  <a:lnTo>
                    <a:pt x="1991" y="23716"/>
                  </a:lnTo>
                  <a:lnTo>
                    <a:pt x="2187" y="23019"/>
                  </a:lnTo>
                  <a:lnTo>
                    <a:pt x="2391" y="22330"/>
                  </a:lnTo>
                  <a:lnTo>
                    <a:pt x="2605" y="21632"/>
                  </a:lnTo>
                  <a:lnTo>
                    <a:pt x="2829" y="20953"/>
                  </a:lnTo>
                  <a:lnTo>
                    <a:pt x="3070" y="20264"/>
                  </a:lnTo>
                  <a:lnTo>
                    <a:pt x="3182" y="19920"/>
                  </a:lnTo>
                  <a:lnTo>
                    <a:pt x="3312" y="19585"/>
                  </a:lnTo>
                  <a:lnTo>
                    <a:pt x="3443" y="19250"/>
                  </a:lnTo>
                  <a:lnTo>
                    <a:pt x="3564" y="18906"/>
                  </a:lnTo>
                  <a:lnTo>
                    <a:pt x="3833" y="18236"/>
                  </a:lnTo>
                  <a:lnTo>
                    <a:pt x="4122" y="17576"/>
                  </a:lnTo>
                  <a:lnTo>
                    <a:pt x="4410" y="16915"/>
                  </a:lnTo>
                  <a:lnTo>
                    <a:pt x="4708" y="16264"/>
                  </a:lnTo>
                  <a:lnTo>
                    <a:pt x="5024" y="15612"/>
                  </a:lnTo>
                  <a:lnTo>
                    <a:pt x="5108" y="15454"/>
                  </a:lnTo>
                  <a:lnTo>
                    <a:pt x="5192" y="15296"/>
                  </a:lnTo>
                  <a:lnTo>
                    <a:pt x="5359" y="14970"/>
                  </a:lnTo>
                  <a:lnTo>
                    <a:pt x="5527" y="14654"/>
                  </a:lnTo>
                  <a:lnTo>
                    <a:pt x="5704" y="14338"/>
                  </a:lnTo>
                  <a:lnTo>
                    <a:pt x="5880" y="14021"/>
                  </a:lnTo>
                  <a:lnTo>
                    <a:pt x="5927" y="13938"/>
                  </a:lnTo>
                  <a:lnTo>
                    <a:pt x="5955" y="13900"/>
                  </a:lnTo>
                  <a:lnTo>
                    <a:pt x="5973" y="13854"/>
                  </a:lnTo>
                  <a:lnTo>
                    <a:pt x="6057" y="13686"/>
                  </a:lnTo>
                  <a:lnTo>
                    <a:pt x="6392" y="13054"/>
                  </a:lnTo>
                  <a:lnTo>
                    <a:pt x="6736" y="12421"/>
                  </a:lnTo>
                  <a:lnTo>
                    <a:pt x="7099" y="11798"/>
                  </a:lnTo>
                  <a:lnTo>
                    <a:pt x="7471" y="11174"/>
                  </a:lnTo>
                  <a:lnTo>
                    <a:pt x="7862" y="10570"/>
                  </a:lnTo>
                  <a:lnTo>
                    <a:pt x="8262" y="9965"/>
                  </a:lnTo>
                  <a:lnTo>
                    <a:pt x="8672" y="9369"/>
                  </a:lnTo>
                  <a:lnTo>
                    <a:pt x="9100" y="8783"/>
                  </a:lnTo>
                  <a:lnTo>
                    <a:pt x="9528" y="8206"/>
                  </a:lnTo>
                  <a:lnTo>
                    <a:pt x="9974" y="7639"/>
                  </a:lnTo>
                  <a:lnTo>
                    <a:pt x="10430" y="7081"/>
                  </a:lnTo>
                  <a:lnTo>
                    <a:pt x="10895" y="6522"/>
                  </a:lnTo>
                  <a:lnTo>
                    <a:pt x="11370" y="5973"/>
                  </a:lnTo>
                  <a:lnTo>
                    <a:pt x="11854" y="5434"/>
                  </a:lnTo>
                  <a:lnTo>
                    <a:pt x="12347" y="4903"/>
                  </a:lnTo>
                  <a:lnTo>
                    <a:pt x="12849" y="4382"/>
                  </a:lnTo>
                  <a:lnTo>
                    <a:pt x="13352" y="3861"/>
                  </a:lnTo>
                  <a:lnTo>
                    <a:pt x="13873" y="3359"/>
                  </a:lnTo>
                  <a:lnTo>
                    <a:pt x="14403" y="2856"/>
                  </a:lnTo>
                  <a:lnTo>
                    <a:pt x="14933" y="2363"/>
                  </a:lnTo>
                  <a:lnTo>
                    <a:pt x="15473" y="1879"/>
                  </a:lnTo>
                  <a:lnTo>
                    <a:pt x="16022" y="1405"/>
                  </a:lnTo>
                  <a:lnTo>
                    <a:pt x="16580" y="940"/>
                  </a:lnTo>
                  <a:lnTo>
                    <a:pt x="17138" y="475"/>
                  </a:lnTo>
                  <a:lnTo>
                    <a:pt x="17427" y="242"/>
                  </a:lnTo>
                  <a:lnTo>
                    <a:pt x="17566" y="130"/>
                  </a:lnTo>
                  <a:lnTo>
                    <a:pt x="17632" y="65"/>
                  </a:lnTo>
                  <a:close/>
                </a:path>
              </a:pathLst>
            </a:custGeom>
            <a:solidFill>
              <a:srgbClr val="90B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53;p32">
              <a:extLst>
                <a:ext uri="{FF2B5EF4-FFF2-40B4-BE49-F238E27FC236}">
                  <a16:creationId xmlns:a16="http://schemas.microsoft.com/office/drawing/2014/main" id="{3F88D334-D8BB-BCA2-2ABB-87CBBD939125}"/>
                </a:ext>
              </a:extLst>
            </p:cNvPr>
            <p:cNvSpPr/>
            <p:nvPr/>
          </p:nvSpPr>
          <p:spPr>
            <a:xfrm>
              <a:off x="7528361" y="2025725"/>
              <a:ext cx="281189" cy="543265"/>
            </a:xfrm>
            <a:custGeom>
              <a:avLst/>
              <a:gdLst/>
              <a:ahLst/>
              <a:cxnLst/>
              <a:rect l="l" t="t" r="r" b="b"/>
              <a:pathLst>
                <a:path w="13446" h="25978" extrusionOk="0">
                  <a:moveTo>
                    <a:pt x="9594" y="1"/>
                  </a:moveTo>
                  <a:lnTo>
                    <a:pt x="9268" y="19"/>
                  </a:lnTo>
                  <a:lnTo>
                    <a:pt x="8933" y="47"/>
                  </a:lnTo>
                  <a:lnTo>
                    <a:pt x="8598" y="84"/>
                  </a:lnTo>
                  <a:lnTo>
                    <a:pt x="8244" y="140"/>
                  </a:lnTo>
                  <a:lnTo>
                    <a:pt x="7891" y="215"/>
                  </a:lnTo>
                  <a:lnTo>
                    <a:pt x="7528" y="308"/>
                  </a:lnTo>
                  <a:lnTo>
                    <a:pt x="7165" y="419"/>
                  </a:lnTo>
                  <a:lnTo>
                    <a:pt x="6793" y="549"/>
                  </a:lnTo>
                  <a:lnTo>
                    <a:pt x="6421" y="698"/>
                  </a:lnTo>
                  <a:lnTo>
                    <a:pt x="6039" y="866"/>
                  </a:lnTo>
                  <a:lnTo>
                    <a:pt x="5658" y="1061"/>
                  </a:lnTo>
                  <a:lnTo>
                    <a:pt x="5509" y="1145"/>
                  </a:lnTo>
                  <a:lnTo>
                    <a:pt x="5360" y="1238"/>
                  </a:lnTo>
                  <a:lnTo>
                    <a:pt x="5211" y="1340"/>
                  </a:lnTo>
                  <a:lnTo>
                    <a:pt x="5072" y="1443"/>
                  </a:lnTo>
                  <a:lnTo>
                    <a:pt x="4923" y="1554"/>
                  </a:lnTo>
                  <a:lnTo>
                    <a:pt x="4783" y="1675"/>
                  </a:lnTo>
                  <a:lnTo>
                    <a:pt x="4644" y="1806"/>
                  </a:lnTo>
                  <a:lnTo>
                    <a:pt x="4504" y="1945"/>
                  </a:lnTo>
                  <a:lnTo>
                    <a:pt x="4225" y="2234"/>
                  </a:lnTo>
                  <a:lnTo>
                    <a:pt x="3955" y="2541"/>
                  </a:lnTo>
                  <a:lnTo>
                    <a:pt x="3695" y="2876"/>
                  </a:lnTo>
                  <a:lnTo>
                    <a:pt x="3434" y="3229"/>
                  </a:lnTo>
                  <a:lnTo>
                    <a:pt x="3183" y="3601"/>
                  </a:lnTo>
                  <a:lnTo>
                    <a:pt x="2941" y="4001"/>
                  </a:lnTo>
                  <a:lnTo>
                    <a:pt x="2708" y="4401"/>
                  </a:lnTo>
                  <a:lnTo>
                    <a:pt x="2476" y="4829"/>
                  </a:lnTo>
                  <a:lnTo>
                    <a:pt x="2253" y="5257"/>
                  </a:lnTo>
                  <a:lnTo>
                    <a:pt x="2039" y="5704"/>
                  </a:lnTo>
                  <a:lnTo>
                    <a:pt x="1834" y="6160"/>
                  </a:lnTo>
                  <a:lnTo>
                    <a:pt x="1639" y="6616"/>
                  </a:lnTo>
                  <a:lnTo>
                    <a:pt x="1452" y="7081"/>
                  </a:lnTo>
                  <a:lnTo>
                    <a:pt x="1276" y="7556"/>
                  </a:lnTo>
                  <a:lnTo>
                    <a:pt x="1108" y="8030"/>
                  </a:lnTo>
                  <a:lnTo>
                    <a:pt x="959" y="8505"/>
                  </a:lnTo>
                  <a:lnTo>
                    <a:pt x="810" y="8979"/>
                  </a:lnTo>
                  <a:lnTo>
                    <a:pt x="671" y="9444"/>
                  </a:lnTo>
                  <a:lnTo>
                    <a:pt x="550" y="9909"/>
                  </a:lnTo>
                  <a:lnTo>
                    <a:pt x="438" y="10375"/>
                  </a:lnTo>
                  <a:lnTo>
                    <a:pt x="336" y="10831"/>
                  </a:lnTo>
                  <a:lnTo>
                    <a:pt x="252" y="11268"/>
                  </a:lnTo>
                  <a:lnTo>
                    <a:pt x="178" y="11705"/>
                  </a:lnTo>
                  <a:lnTo>
                    <a:pt x="113" y="12124"/>
                  </a:lnTo>
                  <a:lnTo>
                    <a:pt x="66" y="12533"/>
                  </a:lnTo>
                  <a:lnTo>
                    <a:pt x="29" y="12924"/>
                  </a:lnTo>
                  <a:lnTo>
                    <a:pt x="1" y="13296"/>
                  </a:lnTo>
                  <a:lnTo>
                    <a:pt x="1" y="13650"/>
                  </a:lnTo>
                  <a:lnTo>
                    <a:pt x="1" y="14013"/>
                  </a:lnTo>
                  <a:lnTo>
                    <a:pt x="29" y="14394"/>
                  </a:lnTo>
                  <a:lnTo>
                    <a:pt x="75" y="14803"/>
                  </a:lnTo>
                  <a:lnTo>
                    <a:pt x="131" y="15241"/>
                  </a:lnTo>
                  <a:lnTo>
                    <a:pt x="206" y="15687"/>
                  </a:lnTo>
                  <a:lnTo>
                    <a:pt x="289" y="16153"/>
                  </a:lnTo>
                  <a:lnTo>
                    <a:pt x="382" y="16636"/>
                  </a:lnTo>
                  <a:lnTo>
                    <a:pt x="494" y="17129"/>
                  </a:lnTo>
                  <a:lnTo>
                    <a:pt x="606" y="17632"/>
                  </a:lnTo>
                  <a:lnTo>
                    <a:pt x="736" y="18144"/>
                  </a:lnTo>
                  <a:lnTo>
                    <a:pt x="1006" y="19167"/>
                  </a:lnTo>
                  <a:lnTo>
                    <a:pt x="1294" y="20191"/>
                  </a:lnTo>
                  <a:lnTo>
                    <a:pt x="1592" y="21195"/>
                  </a:lnTo>
                  <a:lnTo>
                    <a:pt x="1890" y="22154"/>
                  </a:lnTo>
                  <a:lnTo>
                    <a:pt x="2178" y="23047"/>
                  </a:lnTo>
                  <a:lnTo>
                    <a:pt x="2448" y="23856"/>
                  </a:lnTo>
                  <a:lnTo>
                    <a:pt x="2690" y="24573"/>
                  </a:lnTo>
                  <a:lnTo>
                    <a:pt x="3053" y="25596"/>
                  </a:lnTo>
                  <a:lnTo>
                    <a:pt x="3183" y="25978"/>
                  </a:lnTo>
                  <a:lnTo>
                    <a:pt x="3509" y="24740"/>
                  </a:lnTo>
                  <a:lnTo>
                    <a:pt x="4327" y="21595"/>
                  </a:lnTo>
                  <a:lnTo>
                    <a:pt x="4848" y="19567"/>
                  </a:lnTo>
                  <a:lnTo>
                    <a:pt x="5397" y="17381"/>
                  </a:lnTo>
                  <a:lnTo>
                    <a:pt x="5956" y="15148"/>
                  </a:lnTo>
                  <a:lnTo>
                    <a:pt x="6495" y="12961"/>
                  </a:lnTo>
                  <a:lnTo>
                    <a:pt x="6635" y="12422"/>
                  </a:lnTo>
                  <a:lnTo>
                    <a:pt x="6802" y="11891"/>
                  </a:lnTo>
                  <a:lnTo>
                    <a:pt x="6988" y="11352"/>
                  </a:lnTo>
                  <a:lnTo>
                    <a:pt x="7193" y="10803"/>
                  </a:lnTo>
                  <a:lnTo>
                    <a:pt x="7416" y="10263"/>
                  </a:lnTo>
                  <a:lnTo>
                    <a:pt x="7649" y="9723"/>
                  </a:lnTo>
                  <a:lnTo>
                    <a:pt x="7900" y="9193"/>
                  </a:lnTo>
                  <a:lnTo>
                    <a:pt x="8161" y="8663"/>
                  </a:lnTo>
                  <a:lnTo>
                    <a:pt x="8440" y="8132"/>
                  </a:lnTo>
                  <a:lnTo>
                    <a:pt x="8719" y="7621"/>
                  </a:lnTo>
                  <a:lnTo>
                    <a:pt x="9007" y="7109"/>
                  </a:lnTo>
                  <a:lnTo>
                    <a:pt x="9305" y="6606"/>
                  </a:lnTo>
                  <a:lnTo>
                    <a:pt x="9603" y="6123"/>
                  </a:lnTo>
                  <a:lnTo>
                    <a:pt x="9901" y="5639"/>
                  </a:lnTo>
                  <a:lnTo>
                    <a:pt x="10198" y="5183"/>
                  </a:lnTo>
                  <a:lnTo>
                    <a:pt x="10487" y="4736"/>
                  </a:lnTo>
                  <a:lnTo>
                    <a:pt x="11064" y="3890"/>
                  </a:lnTo>
                  <a:lnTo>
                    <a:pt x="11613" y="3127"/>
                  </a:lnTo>
                  <a:lnTo>
                    <a:pt x="12115" y="2448"/>
                  </a:lnTo>
                  <a:lnTo>
                    <a:pt x="12562" y="1861"/>
                  </a:lnTo>
                  <a:lnTo>
                    <a:pt x="12924" y="1396"/>
                  </a:lnTo>
                  <a:lnTo>
                    <a:pt x="13204" y="1043"/>
                  </a:lnTo>
                  <a:lnTo>
                    <a:pt x="13446" y="754"/>
                  </a:lnTo>
                  <a:lnTo>
                    <a:pt x="13278" y="680"/>
                  </a:lnTo>
                  <a:lnTo>
                    <a:pt x="13083" y="596"/>
                  </a:lnTo>
                  <a:lnTo>
                    <a:pt x="12804" y="494"/>
                  </a:lnTo>
                  <a:lnTo>
                    <a:pt x="12459" y="382"/>
                  </a:lnTo>
                  <a:lnTo>
                    <a:pt x="12059" y="270"/>
                  </a:lnTo>
                  <a:lnTo>
                    <a:pt x="11836" y="215"/>
                  </a:lnTo>
                  <a:lnTo>
                    <a:pt x="11594" y="168"/>
                  </a:lnTo>
                  <a:lnTo>
                    <a:pt x="11343" y="121"/>
                  </a:lnTo>
                  <a:lnTo>
                    <a:pt x="11082" y="84"/>
                  </a:lnTo>
                  <a:lnTo>
                    <a:pt x="10803" y="47"/>
                  </a:lnTo>
                  <a:lnTo>
                    <a:pt x="10524" y="19"/>
                  </a:lnTo>
                  <a:lnTo>
                    <a:pt x="10226" y="10"/>
                  </a:lnTo>
                  <a:lnTo>
                    <a:pt x="99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54;p32">
              <a:extLst>
                <a:ext uri="{FF2B5EF4-FFF2-40B4-BE49-F238E27FC236}">
                  <a16:creationId xmlns:a16="http://schemas.microsoft.com/office/drawing/2014/main" id="{F8F26D18-0122-9D93-522F-3A3F1169F938}"/>
                </a:ext>
              </a:extLst>
            </p:cNvPr>
            <p:cNvSpPr/>
            <p:nvPr/>
          </p:nvSpPr>
          <p:spPr>
            <a:xfrm>
              <a:off x="7588696" y="2046555"/>
              <a:ext cx="137583" cy="462522"/>
            </a:xfrm>
            <a:custGeom>
              <a:avLst/>
              <a:gdLst/>
              <a:ahLst/>
              <a:cxnLst/>
              <a:rect l="l" t="t" r="r" b="b"/>
              <a:pathLst>
                <a:path w="6579" h="22117" extrusionOk="0">
                  <a:moveTo>
                    <a:pt x="6578" y="0"/>
                  </a:moveTo>
                  <a:lnTo>
                    <a:pt x="6327" y="270"/>
                  </a:lnTo>
                  <a:lnTo>
                    <a:pt x="6085" y="549"/>
                  </a:lnTo>
                  <a:lnTo>
                    <a:pt x="5843" y="828"/>
                  </a:lnTo>
                  <a:lnTo>
                    <a:pt x="5611" y="1117"/>
                  </a:lnTo>
                  <a:lnTo>
                    <a:pt x="5378" y="1414"/>
                  </a:lnTo>
                  <a:lnTo>
                    <a:pt x="5155" y="1703"/>
                  </a:lnTo>
                  <a:lnTo>
                    <a:pt x="4717" y="2308"/>
                  </a:lnTo>
                  <a:lnTo>
                    <a:pt x="4299" y="2912"/>
                  </a:lnTo>
                  <a:lnTo>
                    <a:pt x="3899" y="3536"/>
                  </a:lnTo>
                  <a:lnTo>
                    <a:pt x="3508" y="4168"/>
                  </a:lnTo>
                  <a:lnTo>
                    <a:pt x="3126" y="4810"/>
                  </a:lnTo>
                  <a:lnTo>
                    <a:pt x="2950" y="5136"/>
                  </a:lnTo>
                  <a:lnTo>
                    <a:pt x="2773" y="5462"/>
                  </a:lnTo>
                  <a:lnTo>
                    <a:pt x="2429" y="6113"/>
                  </a:lnTo>
                  <a:lnTo>
                    <a:pt x="2094" y="6783"/>
                  </a:lnTo>
                  <a:lnTo>
                    <a:pt x="2056" y="6867"/>
                  </a:lnTo>
                  <a:lnTo>
                    <a:pt x="2019" y="6950"/>
                  </a:lnTo>
                  <a:lnTo>
                    <a:pt x="1945" y="7127"/>
                  </a:lnTo>
                  <a:lnTo>
                    <a:pt x="1870" y="7304"/>
                  </a:lnTo>
                  <a:lnTo>
                    <a:pt x="1796" y="7471"/>
                  </a:lnTo>
                  <a:lnTo>
                    <a:pt x="1656" y="7825"/>
                  </a:lnTo>
                  <a:lnTo>
                    <a:pt x="1535" y="8178"/>
                  </a:lnTo>
                  <a:lnTo>
                    <a:pt x="1415" y="8532"/>
                  </a:lnTo>
                  <a:lnTo>
                    <a:pt x="1303" y="8895"/>
                  </a:lnTo>
                  <a:lnTo>
                    <a:pt x="1201" y="9248"/>
                  </a:lnTo>
                  <a:lnTo>
                    <a:pt x="1098" y="9611"/>
                  </a:lnTo>
                  <a:lnTo>
                    <a:pt x="921" y="10337"/>
                  </a:lnTo>
                  <a:lnTo>
                    <a:pt x="763" y="11063"/>
                  </a:lnTo>
                  <a:lnTo>
                    <a:pt x="624" y="11788"/>
                  </a:lnTo>
                  <a:lnTo>
                    <a:pt x="493" y="12523"/>
                  </a:lnTo>
                  <a:lnTo>
                    <a:pt x="382" y="13259"/>
                  </a:lnTo>
                  <a:lnTo>
                    <a:pt x="289" y="13994"/>
                  </a:lnTo>
                  <a:lnTo>
                    <a:pt x="205" y="14729"/>
                  </a:lnTo>
                  <a:lnTo>
                    <a:pt x="140" y="15473"/>
                  </a:lnTo>
                  <a:lnTo>
                    <a:pt x="84" y="16208"/>
                  </a:lnTo>
                  <a:lnTo>
                    <a:pt x="37" y="16952"/>
                  </a:lnTo>
                  <a:lnTo>
                    <a:pt x="10" y="17687"/>
                  </a:lnTo>
                  <a:lnTo>
                    <a:pt x="0" y="18432"/>
                  </a:lnTo>
                  <a:lnTo>
                    <a:pt x="0" y="19176"/>
                  </a:lnTo>
                  <a:lnTo>
                    <a:pt x="10" y="19539"/>
                  </a:lnTo>
                  <a:lnTo>
                    <a:pt x="19" y="19911"/>
                  </a:lnTo>
                  <a:lnTo>
                    <a:pt x="37" y="20283"/>
                  </a:lnTo>
                  <a:lnTo>
                    <a:pt x="65" y="20655"/>
                  </a:lnTo>
                  <a:lnTo>
                    <a:pt x="103" y="21018"/>
                  </a:lnTo>
                  <a:lnTo>
                    <a:pt x="140" y="21390"/>
                  </a:lnTo>
                  <a:lnTo>
                    <a:pt x="196" y="21753"/>
                  </a:lnTo>
                  <a:lnTo>
                    <a:pt x="261" y="22116"/>
                  </a:lnTo>
                  <a:lnTo>
                    <a:pt x="251" y="21939"/>
                  </a:lnTo>
                  <a:lnTo>
                    <a:pt x="242" y="21753"/>
                  </a:lnTo>
                  <a:lnTo>
                    <a:pt x="242" y="21381"/>
                  </a:lnTo>
                  <a:lnTo>
                    <a:pt x="242" y="21018"/>
                  </a:lnTo>
                  <a:lnTo>
                    <a:pt x="242" y="20646"/>
                  </a:lnTo>
                  <a:lnTo>
                    <a:pt x="270" y="19911"/>
                  </a:lnTo>
                  <a:lnTo>
                    <a:pt x="307" y="19176"/>
                  </a:lnTo>
                  <a:lnTo>
                    <a:pt x="363" y="18450"/>
                  </a:lnTo>
                  <a:lnTo>
                    <a:pt x="428" y="17715"/>
                  </a:lnTo>
                  <a:lnTo>
                    <a:pt x="503" y="16980"/>
                  </a:lnTo>
                  <a:lnTo>
                    <a:pt x="577" y="16254"/>
                  </a:lnTo>
                  <a:lnTo>
                    <a:pt x="670" y="15529"/>
                  </a:lnTo>
                  <a:lnTo>
                    <a:pt x="763" y="14803"/>
                  </a:lnTo>
                  <a:lnTo>
                    <a:pt x="866" y="14077"/>
                  </a:lnTo>
                  <a:lnTo>
                    <a:pt x="977" y="13352"/>
                  </a:lnTo>
                  <a:lnTo>
                    <a:pt x="1107" y="12626"/>
                  </a:lnTo>
                  <a:lnTo>
                    <a:pt x="1238" y="11909"/>
                  </a:lnTo>
                  <a:lnTo>
                    <a:pt x="1387" y="11193"/>
                  </a:lnTo>
                  <a:lnTo>
                    <a:pt x="1545" y="10477"/>
                  </a:lnTo>
                  <a:lnTo>
                    <a:pt x="1628" y="10123"/>
                  </a:lnTo>
                  <a:lnTo>
                    <a:pt x="1712" y="9769"/>
                  </a:lnTo>
                  <a:lnTo>
                    <a:pt x="1908" y="9072"/>
                  </a:lnTo>
                  <a:lnTo>
                    <a:pt x="2010" y="8718"/>
                  </a:lnTo>
                  <a:lnTo>
                    <a:pt x="2112" y="8374"/>
                  </a:lnTo>
                  <a:lnTo>
                    <a:pt x="2233" y="8030"/>
                  </a:lnTo>
                  <a:lnTo>
                    <a:pt x="2354" y="7695"/>
                  </a:lnTo>
                  <a:lnTo>
                    <a:pt x="2419" y="7527"/>
                  </a:lnTo>
                  <a:lnTo>
                    <a:pt x="2484" y="7360"/>
                  </a:lnTo>
                  <a:lnTo>
                    <a:pt x="2559" y="7192"/>
                  </a:lnTo>
                  <a:lnTo>
                    <a:pt x="2587" y="7108"/>
                  </a:lnTo>
                  <a:lnTo>
                    <a:pt x="2624" y="7025"/>
                  </a:lnTo>
                  <a:lnTo>
                    <a:pt x="2931" y="6364"/>
                  </a:lnTo>
                  <a:lnTo>
                    <a:pt x="3238" y="5704"/>
                  </a:lnTo>
                  <a:lnTo>
                    <a:pt x="3406" y="5369"/>
                  </a:lnTo>
                  <a:lnTo>
                    <a:pt x="3564" y="5043"/>
                  </a:lnTo>
                  <a:lnTo>
                    <a:pt x="3908" y="4392"/>
                  </a:lnTo>
                  <a:lnTo>
                    <a:pt x="4252" y="3750"/>
                  </a:lnTo>
                  <a:lnTo>
                    <a:pt x="4615" y="3108"/>
                  </a:lnTo>
                  <a:lnTo>
                    <a:pt x="4978" y="2475"/>
                  </a:lnTo>
                  <a:lnTo>
                    <a:pt x="5359" y="1842"/>
                  </a:lnTo>
                  <a:lnTo>
                    <a:pt x="5750" y="1219"/>
                  </a:lnTo>
                  <a:lnTo>
                    <a:pt x="6160" y="605"/>
                  </a:lnTo>
                  <a:lnTo>
                    <a:pt x="6364" y="298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55;p32">
              <a:extLst>
                <a:ext uri="{FF2B5EF4-FFF2-40B4-BE49-F238E27FC236}">
                  <a16:creationId xmlns:a16="http://schemas.microsoft.com/office/drawing/2014/main" id="{5134E956-6ED8-138B-E68F-80CBA64F7D68}"/>
                </a:ext>
              </a:extLst>
            </p:cNvPr>
            <p:cNvSpPr/>
            <p:nvPr/>
          </p:nvSpPr>
          <p:spPr>
            <a:xfrm>
              <a:off x="7613792" y="1957046"/>
              <a:ext cx="368144" cy="208602"/>
            </a:xfrm>
            <a:custGeom>
              <a:avLst/>
              <a:gdLst/>
              <a:ahLst/>
              <a:cxnLst/>
              <a:rect l="l" t="t" r="r" b="b"/>
              <a:pathLst>
                <a:path w="17604" h="9975" extrusionOk="0">
                  <a:moveTo>
                    <a:pt x="7974" y="0"/>
                  </a:moveTo>
                  <a:lnTo>
                    <a:pt x="7742" y="9"/>
                  </a:lnTo>
                  <a:lnTo>
                    <a:pt x="7509" y="19"/>
                  </a:lnTo>
                  <a:lnTo>
                    <a:pt x="7090" y="65"/>
                  </a:lnTo>
                  <a:lnTo>
                    <a:pt x="6737" y="112"/>
                  </a:lnTo>
                  <a:lnTo>
                    <a:pt x="6439" y="168"/>
                  </a:lnTo>
                  <a:lnTo>
                    <a:pt x="6225" y="214"/>
                  </a:lnTo>
                  <a:lnTo>
                    <a:pt x="6039" y="270"/>
                  </a:lnTo>
                  <a:lnTo>
                    <a:pt x="5927" y="298"/>
                  </a:lnTo>
                  <a:lnTo>
                    <a:pt x="5825" y="326"/>
                  </a:lnTo>
                  <a:lnTo>
                    <a:pt x="5723" y="363"/>
                  </a:lnTo>
                  <a:lnTo>
                    <a:pt x="5630" y="410"/>
                  </a:lnTo>
                  <a:lnTo>
                    <a:pt x="5527" y="456"/>
                  </a:lnTo>
                  <a:lnTo>
                    <a:pt x="5443" y="503"/>
                  </a:lnTo>
                  <a:lnTo>
                    <a:pt x="5257" y="624"/>
                  </a:lnTo>
                  <a:lnTo>
                    <a:pt x="5090" y="754"/>
                  </a:lnTo>
                  <a:lnTo>
                    <a:pt x="4932" y="903"/>
                  </a:lnTo>
                  <a:lnTo>
                    <a:pt x="4764" y="1061"/>
                  </a:lnTo>
                  <a:lnTo>
                    <a:pt x="4606" y="1238"/>
                  </a:lnTo>
                  <a:lnTo>
                    <a:pt x="4290" y="1591"/>
                  </a:lnTo>
                  <a:lnTo>
                    <a:pt x="3955" y="1973"/>
                  </a:lnTo>
                  <a:lnTo>
                    <a:pt x="3778" y="2159"/>
                  </a:lnTo>
                  <a:lnTo>
                    <a:pt x="3592" y="2345"/>
                  </a:lnTo>
                  <a:lnTo>
                    <a:pt x="3397" y="2522"/>
                  </a:lnTo>
                  <a:lnTo>
                    <a:pt x="3183" y="2698"/>
                  </a:lnTo>
                  <a:lnTo>
                    <a:pt x="2857" y="2959"/>
                  </a:lnTo>
                  <a:lnTo>
                    <a:pt x="2531" y="3219"/>
                  </a:lnTo>
                  <a:lnTo>
                    <a:pt x="2234" y="3480"/>
                  </a:lnTo>
                  <a:lnTo>
                    <a:pt x="1936" y="3731"/>
                  </a:lnTo>
                  <a:lnTo>
                    <a:pt x="1396" y="4234"/>
                  </a:lnTo>
                  <a:lnTo>
                    <a:pt x="931" y="4680"/>
                  </a:lnTo>
                  <a:lnTo>
                    <a:pt x="540" y="5071"/>
                  </a:lnTo>
                  <a:lnTo>
                    <a:pt x="252" y="5369"/>
                  </a:lnTo>
                  <a:lnTo>
                    <a:pt x="1" y="5638"/>
                  </a:lnTo>
                  <a:lnTo>
                    <a:pt x="2001" y="5629"/>
                  </a:lnTo>
                  <a:lnTo>
                    <a:pt x="6867" y="5611"/>
                  </a:lnTo>
                  <a:lnTo>
                    <a:pt x="7053" y="5611"/>
                  </a:lnTo>
                  <a:lnTo>
                    <a:pt x="7239" y="5620"/>
                  </a:lnTo>
                  <a:lnTo>
                    <a:pt x="7621" y="5657"/>
                  </a:lnTo>
                  <a:lnTo>
                    <a:pt x="8021" y="5713"/>
                  </a:lnTo>
                  <a:lnTo>
                    <a:pt x="8430" y="5787"/>
                  </a:lnTo>
                  <a:lnTo>
                    <a:pt x="8849" y="5890"/>
                  </a:lnTo>
                  <a:lnTo>
                    <a:pt x="9286" y="6011"/>
                  </a:lnTo>
                  <a:lnTo>
                    <a:pt x="9723" y="6141"/>
                  </a:lnTo>
                  <a:lnTo>
                    <a:pt x="10161" y="6280"/>
                  </a:lnTo>
                  <a:lnTo>
                    <a:pt x="10607" y="6448"/>
                  </a:lnTo>
                  <a:lnTo>
                    <a:pt x="11063" y="6615"/>
                  </a:lnTo>
                  <a:lnTo>
                    <a:pt x="11510" y="6792"/>
                  </a:lnTo>
                  <a:lnTo>
                    <a:pt x="11956" y="6988"/>
                  </a:lnTo>
                  <a:lnTo>
                    <a:pt x="12394" y="7183"/>
                  </a:lnTo>
                  <a:lnTo>
                    <a:pt x="12831" y="7378"/>
                  </a:lnTo>
                  <a:lnTo>
                    <a:pt x="13259" y="7583"/>
                  </a:lnTo>
                  <a:lnTo>
                    <a:pt x="13678" y="7788"/>
                  </a:lnTo>
                  <a:lnTo>
                    <a:pt x="14478" y="8197"/>
                  </a:lnTo>
                  <a:lnTo>
                    <a:pt x="15222" y="8588"/>
                  </a:lnTo>
                  <a:lnTo>
                    <a:pt x="15892" y="8960"/>
                  </a:lnTo>
                  <a:lnTo>
                    <a:pt x="16469" y="9286"/>
                  </a:lnTo>
                  <a:lnTo>
                    <a:pt x="16943" y="9565"/>
                  </a:lnTo>
                  <a:lnTo>
                    <a:pt x="17306" y="9788"/>
                  </a:lnTo>
                  <a:lnTo>
                    <a:pt x="17604" y="9974"/>
                  </a:lnTo>
                  <a:lnTo>
                    <a:pt x="17539" y="9760"/>
                  </a:lnTo>
                  <a:lnTo>
                    <a:pt x="17455" y="9509"/>
                  </a:lnTo>
                  <a:lnTo>
                    <a:pt x="17334" y="9174"/>
                  </a:lnTo>
                  <a:lnTo>
                    <a:pt x="17185" y="8765"/>
                  </a:lnTo>
                  <a:lnTo>
                    <a:pt x="16999" y="8290"/>
                  </a:lnTo>
                  <a:lnTo>
                    <a:pt x="16776" y="7760"/>
                  </a:lnTo>
                  <a:lnTo>
                    <a:pt x="16515" y="7183"/>
                  </a:lnTo>
                  <a:lnTo>
                    <a:pt x="16227" y="6569"/>
                  </a:lnTo>
                  <a:lnTo>
                    <a:pt x="15901" y="5927"/>
                  </a:lnTo>
                  <a:lnTo>
                    <a:pt x="15725" y="5601"/>
                  </a:lnTo>
                  <a:lnTo>
                    <a:pt x="15538" y="5276"/>
                  </a:lnTo>
                  <a:lnTo>
                    <a:pt x="15343" y="4941"/>
                  </a:lnTo>
                  <a:lnTo>
                    <a:pt x="15138" y="4606"/>
                  </a:lnTo>
                  <a:lnTo>
                    <a:pt x="14924" y="4280"/>
                  </a:lnTo>
                  <a:lnTo>
                    <a:pt x="14701" y="3945"/>
                  </a:lnTo>
                  <a:lnTo>
                    <a:pt x="14469" y="3619"/>
                  </a:lnTo>
                  <a:lnTo>
                    <a:pt x="14227" y="3294"/>
                  </a:lnTo>
                  <a:lnTo>
                    <a:pt x="13985" y="2977"/>
                  </a:lnTo>
                  <a:lnTo>
                    <a:pt x="13724" y="2670"/>
                  </a:lnTo>
                  <a:lnTo>
                    <a:pt x="13454" y="2363"/>
                  </a:lnTo>
                  <a:lnTo>
                    <a:pt x="13185" y="2066"/>
                  </a:lnTo>
                  <a:lnTo>
                    <a:pt x="13036" y="1926"/>
                  </a:lnTo>
                  <a:lnTo>
                    <a:pt x="12896" y="1787"/>
                  </a:lnTo>
                  <a:lnTo>
                    <a:pt x="12608" y="1535"/>
                  </a:lnTo>
                  <a:lnTo>
                    <a:pt x="12310" y="1303"/>
                  </a:lnTo>
                  <a:lnTo>
                    <a:pt x="12012" y="1098"/>
                  </a:lnTo>
                  <a:lnTo>
                    <a:pt x="11714" y="912"/>
                  </a:lnTo>
                  <a:lnTo>
                    <a:pt x="11407" y="744"/>
                  </a:lnTo>
                  <a:lnTo>
                    <a:pt x="11110" y="605"/>
                  </a:lnTo>
                  <a:lnTo>
                    <a:pt x="10803" y="475"/>
                  </a:lnTo>
                  <a:lnTo>
                    <a:pt x="10496" y="363"/>
                  </a:lnTo>
                  <a:lnTo>
                    <a:pt x="10198" y="279"/>
                  </a:lnTo>
                  <a:lnTo>
                    <a:pt x="9900" y="196"/>
                  </a:lnTo>
                  <a:lnTo>
                    <a:pt x="9602" y="130"/>
                  </a:lnTo>
                  <a:lnTo>
                    <a:pt x="9314" y="84"/>
                  </a:lnTo>
                  <a:lnTo>
                    <a:pt x="9035" y="47"/>
                  </a:lnTo>
                  <a:lnTo>
                    <a:pt x="8756" y="1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rgbClr val="75E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56;p32">
              <a:extLst>
                <a:ext uri="{FF2B5EF4-FFF2-40B4-BE49-F238E27FC236}">
                  <a16:creationId xmlns:a16="http://schemas.microsoft.com/office/drawing/2014/main" id="{ADD99ED2-3671-713A-E75F-12E8193394B1}"/>
                </a:ext>
              </a:extLst>
            </p:cNvPr>
            <p:cNvSpPr/>
            <p:nvPr/>
          </p:nvSpPr>
          <p:spPr>
            <a:xfrm>
              <a:off x="7690648" y="2001988"/>
              <a:ext cx="235266" cy="95758"/>
            </a:xfrm>
            <a:custGeom>
              <a:avLst/>
              <a:gdLst/>
              <a:ahLst/>
              <a:cxnLst/>
              <a:rect l="l" t="t" r="r" b="b"/>
              <a:pathLst>
                <a:path w="11250" h="4579" extrusionOk="0">
                  <a:moveTo>
                    <a:pt x="3573" y="0"/>
                  </a:moveTo>
                  <a:lnTo>
                    <a:pt x="3173" y="19"/>
                  </a:lnTo>
                  <a:lnTo>
                    <a:pt x="2773" y="47"/>
                  </a:lnTo>
                  <a:lnTo>
                    <a:pt x="2373" y="75"/>
                  </a:lnTo>
                  <a:lnTo>
                    <a:pt x="1982" y="112"/>
                  </a:lnTo>
                  <a:lnTo>
                    <a:pt x="1582" y="159"/>
                  </a:lnTo>
                  <a:lnTo>
                    <a:pt x="1182" y="205"/>
                  </a:lnTo>
                  <a:lnTo>
                    <a:pt x="792" y="270"/>
                  </a:lnTo>
                  <a:lnTo>
                    <a:pt x="401" y="335"/>
                  </a:lnTo>
                  <a:lnTo>
                    <a:pt x="1" y="410"/>
                  </a:lnTo>
                  <a:lnTo>
                    <a:pt x="801" y="447"/>
                  </a:lnTo>
                  <a:lnTo>
                    <a:pt x="1592" y="466"/>
                  </a:lnTo>
                  <a:lnTo>
                    <a:pt x="2383" y="494"/>
                  </a:lnTo>
                  <a:lnTo>
                    <a:pt x="3173" y="521"/>
                  </a:lnTo>
                  <a:lnTo>
                    <a:pt x="3964" y="559"/>
                  </a:lnTo>
                  <a:lnTo>
                    <a:pt x="4355" y="587"/>
                  </a:lnTo>
                  <a:lnTo>
                    <a:pt x="4736" y="614"/>
                  </a:lnTo>
                  <a:lnTo>
                    <a:pt x="4932" y="642"/>
                  </a:lnTo>
                  <a:lnTo>
                    <a:pt x="5118" y="661"/>
                  </a:lnTo>
                  <a:lnTo>
                    <a:pt x="5211" y="670"/>
                  </a:lnTo>
                  <a:lnTo>
                    <a:pt x="5304" y="689"/>
                  </a:lnTo>
                  <a:lnTo>
                    <a:pt x="5388" y="708"/>
                  </a:lnTo>
                  <a:lnTo>
                    <a:pt x="5481" y="726"/>
                  </a:lnTo>
                  <a:lnTo>
                    <a:pt x="5658" y="773"/>
                  </a:lnTo>
                  <a:lnTo>
                    <a:pt x="5834" y="828"/>
                  </a:lnTo>
                  <a:lnTo>
                    <a:pt x="6002" y="894"/>
                  </a:lnTo>
                  <a:lnTo>
                    <a:pt x="6179" y="959"/>
                  </a:lnTo>
                  <a:lnTo>
                    <a:pt x="6346" y="1033"/>
                  </a:lnTo>
                  <a:lnTo>
                    <a:pt x="6523" y="1117"/>
                  </a:lnTo>
                  <a:lnTo>
                    <a:pt x="6858" y="1294"/>
                  </a:lnTo>
                  <a:lnTo>
                    <a:pt x="7193" y="1480"/>
                  </a:lnTo>
                  <a:lnTo>
                    <a:pt x="7518" y="1684"/>
                  </a:lnTo>
                  <a:lnTo>
                    <a:pt x="7844" y="1898"/>
                  </a:lnTo>
                  <a:lnTo>
                    <a:pt x="8170" y="2112"/>
                  </a:lnTo>
                  <a:lnTo>
                    <a:pt x="8486" y="2345"/>
                  </a:lnTo>
                  <a:lnTo>
                    <a:pt x="8802" y="2578"/>
                  </a:lnTo>
                  <a:lnTo>
                    <a:pt x="9416" y="3061"/>
                  </a:lnTo>
                  <a:lnTo>
                    <a:pt x="10031" y="3555"/>
                  </a:lnTo>
                  <a:lnTo>
                    <a:pt x="10645" y="4057"/>
                  </a:lnTo>
                  <a:lnTo>
                    <a:pt x="11249" y="4578"/>
                  </a:lnTo>
                  <a:lnTo>
                    <a:pt x="11017" y="4252"/>
                  </a:lnTo>
                  <a:lnTo>
                    <a:pt x="10766" y="3936"/>
                  </a:lnTo>
                  <a:lnTo>
                    <a:pt x="10514" y="3629"/>
                  </a:lnTo>
                  <a:lnTo>
                    <a:pt x="10245" y="3331"/>
                  </a:lnTo>
                  <a:lnTo>
                    <a:pt x="9975" y="3034"/>
                  </a:lnTo>
                  <a:lnTo>
                    <a:pt x="9696" y="2745"/>
                  </a:lnTo>
                  <a:lnTo>
                    <a:pt x="9407" y="2466"/>
                  </a:lnTo>
                  <a:lnTo>
                    <a:pt x="9119" y="2196"/>
                  </a:lnTo>
                  <a:lnTo>
                    <a:pt x="8812" y="1926"/>
                  </a:lnTo>
                  <a:lnTo>
                    <a:pt x="8505" y="1666"/>
                  </a:lnTo>
                  <a:lnTo>
                    <a:pt x="8188" y="1424"/>
                  </a:lnTo>
                  <a:lnTo>
                    <a:pt x="7853" y="1182"/>
                  </a:lnTo>
                  <a:lnTo>
                    <a:pt x="7686" y="1070"/>
                  </a:lnTo>
                  <a:lnTo>
                    <a:pt x="7518" y="959"/>
                  </a:lnTo>
                  <a:lnTo>
                    <a:pt x="7342" y="847"/>
                  </a:lnTo>
                  <a:lnTo>
                    <a:pt x="7165" y="745"/>
                  </a:lnTo>
                  <a:lnTo>
                    <a:pt x="6988" y="642"/>
                  </a:lnTo>
                  <a:lnTo>
                    <a:pt x="6802" y="549"/>
                  </a:lnTo>
                  <a:lnTo>
                    <a:pt x="6616" y="456"/>
                  </a:lnTo>
                  <a:lnTo>
                    <a:pt x="6421" y="373"/>
                  </a:lnTo>
                  <a:lnTo>
                    <a:pt x="6225" y="298"/>
                  </a:lnTo>
                  <a:lnTo>
                    <a:pt x="6030" y="224"/>
                  </a:lnTo>
                  <a:lnTo>
                    <a:pt x="5825" y="168"/>
                  </a:lnTo>
                  <a:lnTo>
                    <a:pt x="5620" y="112"/>
                  </a:lnTo>
                  <a:lnTo>
                    <a:pt x="5509" y="93"/>
                  </a:lnTo>
                  <a:lnTo>
                    <a:pt x="5406" y="75"/>
                  </a:lnTo>
                  <a:lnTo>
                    <a:pt x="5295" y="56"/>
                  </a:lnTo>
                  <a:lnTo>
                    <a:pt x="5192" y="47"/>
                  </a:lnTo>
                  <a:lnTo>
                    <a:pt x="4988" y="28"/>
                  </a:lnTo>
                  <a:lnTo>
                    <a:pt x="4885" y="19"/>
                  </a:lnTo>
                  <a:lnTo>
                    <a:pt x="4783" y="19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57;p32">
              <a:extLst>
                <a:ext uri="{FF2B5EF4-FFF2-40B4-BE49-F238E27FC236}">
                  <a16:creationId xmlns:a16="http://schemas.microsoft.com/office/drawing/2014/main" id="{0C8FE513-2DC0-DF19-10C5-4B7CCE27BC5B}"/>
                </a:ext>
              </a:extLst>
            </p:cNvPr>
            <p:cNvSpPr/>
            <p:nvPr/>
          </p:nvSpPr>
          <p:spPr>
            <a:xfrm>
              <a:off x="7129293" y="1990110"/>
              <a:ext cx="312893" cy="785515"/>
            </a:xfrm>
            <a:custGeom>
              <a:avLst/>
              <a:gdLst/>
              <a:ahLst/>
              <a:cxnLst/>
              <a:rect l="l" t="t" r="r" b="b"/>
              <a:pathLst>
                <a:path w="14962" h="37562" extrusionOk="0">
                  <a:moveTo>
                    <a:pt x="5741" y="1"/>
                  </a:moveTo>
                  <a:lnTo>
                    <a:pt x="5555" y="10"/>
                  </a:lnTo>
                  <a:lnTo>
                    <a:pt x="5378" y="38"/>
                  </a:lnTo>
                  <a:lnTo>
                    <a:pt x="5201" y="57"/>
                  </a:lnTo>
                  <a:lnTo>
                    <a:pt x="5034" y="94"/>
                  </a:lnTo>
                  <a:lnTo>
                    <a:pt x="4857" y="131"/>
                  </a:lnTo>
                  <a:lnTo>
                    <a:pt x="4689" y="178"/>
                  </a:lnTo>
                  <a:lnTo>
                    <a:pt x="4522" y="224"/>
                  </a:lnTo>
                  <a:lnTo>
                    <a:pt x="4354" y="280"/>
                  </a:lnTo>
                  <a:lnTo>
                    <a:pt x="4038" y="401"/>
                  </a:lnTo>
                  <a:lnTo>
                    <a:pt x="3722" y="541"/>
                  </a:lnTo>
                  <a:lnTo>
                    <a:pt x="3415" y="699"/>
                  </a:lnTo>
                  <a:lnTo>
                    <a:pt x="3126" y="866"/>
                  </a:lnTo>
                  <a:lnTo>
                    <a:pt x="2838" y="1052"/>
                  </a:lnTo>
                  <a:lnTo>
                    <a:pt x="2568" y="1238"/>
                  </a:lnTo>
                  <a:lnTo>
                    <a:pt x="2308" y="1443"/>
                  </a:lnTo>
                  <a:lnTo>
                    <a:pt x="2066" y="1648"/>
                  </a:lnTo>
                  <a:lnTo>
                    <a:pt x="1824" y="1852"/>
                  </a:lnTo>
                  <a:lnTo>
                    <a:pt x="1600" y="2057"/>
                  </a:lnTo>
                  <a:lnTo>
                    <a:pt x="1396" y="2271"/>
                  </a:lnTo>
                  <a:lnTo>
                    <a:pt x="1191" y="2476"/>
                  </a:lnTo>
                  <a:lnTo>
                    <a:pt x="1014" y="2680"/>
                  </a:lnTo>
                  <a:lnTo>
                    <a:pt x="847" y="2876"/>
                  </a:lnTo>
                  <a:lnTo>
                    <a:pt x="549" y="3229"/>
                  </a:lnTo>
                  <a:lnTo>
                    <a:pt x="316" y="3536"/>
                  </a:lnTo>
                  <a:lnTo>
                    <a:pt x="140" y="3778"/>
                  </a:lnTo>
                  <a:lnTo>
                    <a:pt x="0" y="3992"/>
                  </a:lnTo>
                  <a:lnTo>
                    <a:pt x="279" y="4318"/>
                  </a:lnTo>
                  <a:lnTo>
                    <a:pt x="605" y="4699"/>
                  </a:lnTo>
                  <a:lnTo>
                    <a:pt x="1024" y="5230"/>
                  </a:lnTo>
                  <a:lnTo>
                    <a:pt x="1545" y="5881"/>
                  </a:lnTo>
                  <a:lnTo>
                    <a:pt x="2131" y="6663"/>
                  </a:lnTo>
                  <a:lnTo>
                    <a:pt x="2447" y="7091"/>
                  </a:lnTo>
                  <a:lnTo>
                    <a:pt x="2773" y="7556"/>
                  </a:lnTo>
                  <a:lnTo>
                    <a:pt x="3108" y="8040"/>
                  </a:lnTo>
                  <a:lnTo>
                    <a:pt x="3461" y="8542"/>
                  </a:lnTo>
                  <a:lnTo>
                    <a:pt x="3815" y="9082"/>
                  </a:lnTo>
                  <a:lnTo>
                    <a:pt x="4168" y="9631"/>
                  </a:lnTo>
                  <a:lnTo>
                    <a:pt x="4531" y="10208"/>
                  </a:lnTo>
                  <a:lnTo>
                    <a:pt x="4894" y="10812"/>
                  </a:lnTo>
                  <a:lnTo>
                    <a:pt x="5257" y="11426"/>
                  </a:lnTo>
                  <a:lnTo>
                    <a:pt x="5620" y="12059"/>
                  </a:lnTo>
                  <a:lnTo>
                    <a:pt x="5973" y="12710"/>
                  </a:lnTo>
                  <a:lnTo>
                    <a:pt x="6318" y="13371"/>
                  </a:lnTo>
                  <a:lnTo>
                    <a:pt x="6662" y="14059"/>
                  </a:lnTo>
                  <a:lnTo>
                    <a:pt x="6988" y="14748"/>
                  </a:lnTo>
                  <a:lnTo>
                    <a:pt x="7313" y="15455"/>
                  </a:lnTo>
                  <a:lnTo>
                    <a:pt x="7611" y="16171"/>
                  </a:lnTo>
                  <a:lnTo>
                    <a:pt x="7899" y="16907"/>
                  </a:lnTo>
                  <a:lnTo>
                    <a:pt x="8169" y="17642"/>
                  </a:lnTo>
                  <a:lnTo>
                    <a:pt x="8420" y="18386"/>
                  </a:lnTo>
                  <a:lnTo>
                    <a:pt x="8532" y="18758"/>
                  </a:lnTo>
                  <a:lnTo>
                    <a:pt x="8644" y="19140"/>
                  </a:lnTo>
                  <a:lnTo>
                    <a:pt x="9537" y="22238"/>
                  </a:lnTo>
                  <a:lnTo>
                    <a:pt x="10467" y="25411"/>
                  </a:lnTo>
                  <a:lnTo>
                    <a:pt x="11379" y="28509"/>
                  </a:lnTo>
                  <a:lnTo>
                    <a:pt x="12226" y="31374"/>
                  </a:lnTo>
                  <a:lnTo>
                    <a:pt x="13556" y="35822"/>
                  </a:lnTo>
                  <a:lnTo>
                    <a:pt x="14077" y="37562"/>
                  </a:lnTo>
                  <a:lnTo>
                    <a:pt x="14133" y="36901"/>
                  </a:lnTo>
                  <a:lnTo>
                    <a:pt x="14282" y="35096"/>
                  </a:lnTo>
                  <a:lnTo>
                    <a:pt x="14375" y="33859"/>
                  </a:lnTo>
                  <a:lnTo>
                    <a:pt x="14477" y="32444"/>
                  </a:lnTo>
                  <a:lnTo>
                    <a:pt x="14580" y="30900"/>
                  </a:lnTo>
                  <a:lnTo>
                    <a:pt x="14682" y="29244"/>
                  </a:lnTo>
                  <a:lnTo>
                    <a:pt x="14766" y="27523"/>
                  </a:lnTo>
                  <a:lnTo>
                    <a:pt x="14850" y="25764"/>
                  </a:lnTo>
                  <a:lnTo>
                    <a:pt x="14915" y="24024"/>
                  </a:lnTo>
                  <a:lnTo>
                    <a:pt x="14933" y="23159"/>
                  </a:lnTo>
                  <a:lnTo>
                    <a:pt x="14952" y="22312"/>
                  </a:lnTo>
                  <a:lnTo>
                    <a:pt x="14961" y="21493"/>
                  </a:lnTo>
                  <a:lnTo>
                    <a:pt x="14961" y="20684"/>
                  </a:lnTo>
                  <a:lnTo>
                    <a:pt x="14952" y="19912"/>
                  </a:lnTo>
                  <a:lnTo>
                    <a:pt x="14933" y="19177"/>
                  </a:lnTo>
                  <a:lnTo>
                    <a:pt x="14905" y="18470"/>
                  </a:lnTo>
                  <a:lnTo>
                    <a:pt x="14877" y="17809"/>
                  </a:lnTo>
                  <a:lnTo>
                    <a:pt x="14831" y="17195"/>
                  </a:lnTo>
                  <a:lnTo>
                    <a:pt x="14766" y="16637"/>
                  </a:lnTo>
                  <a:lnTo>
                    <a:pt x="14701" y="16088"/>
                  </a:lnTo>
                  <a:lnTo>
                    <a:pt x="14608" y="15520"/>
                  </a:lnTo>
                  <a:lnTo>
                    <a:pt x="14505" y="14934"/>
                  </a:lnTo>
                  <a:lnTo>
                    <a:pt x="14384" y="14320"/>
                  </a:lnTo>
                  <a:lnTo>
                    <a:pt x="14254" y="13706"/>
                  </a:lnTo>
                  <a:lnTo>
                    <a:pt x="14105" y="13073"/>
                  </a:lnTo>
                  <a:lnTo>
                    <a:pt x="13938" y="12431"/>
                  </a:lnTo>
                  <a:lnTo>
                    <a:pt x="13761" y="11780"/>
                  </a:lnTo>
                  <a:lnTo>
                    <a:pt x="13575" y="11129"/>
                  </a:lnTo>
                  <a:lnTo>
                    <a:pt x="13380" y="10468"/>
                  </a:lnTo>
                  <a:lnTo>
                    <a:pt x="13166" y="9807"/>
                  </a:lnTo>
                  <a:lnTo>
                    <a:pt x="12942" y="9156"/>
                  </a:lnTo>
                  <a:lnTo>
                    <a:pt x="12710" y="8505"/>
                  </a:lnTo>
                  <a:lnTo>
                    <a:pt x="12477" y="7863"/>
                  </a:lnTo>
                  <a:lnTo>
                    <a:pt x="12226" y="7230"/>
                  </a:lnTo>
                  <a:lnTo>
                    <a:pt x="11965" y="6607"/>
                  </a:lnTo>
                  <a:lnTo>
                    <a:pt x="11705" y="5993"/>
                  </a:lnTo>
                  <a:lnTo>
                    <a:pt x="11435" y="5407"/>
                  </a:lnTo>
                  <a:lnTo>
                    <a:pt x="11156" y="4830"/>
                  </a:lnTo>
                  <a:lnTo>
                    <a:pt x="10867" y="4271"/>
                  </a:lnTo>
                  <a:lnTo>
                    <a:pt x="10579" y="3750"/>
                  </a:lnTo>
                  <a:lnTo>
                    <a:pt x="10291" y="3248"/>
                  </a:lnTo>
                  <a:lnTo>
                    <a:pt x="9993" y="2774"/>
                  </a:lnTo>
                  <a:lnTo>
                    <a:pt x="9695" y="2327"/>
                  </a:lnTo>
                  <a:lnTo>
                    <a:pt x="9537" y="2113"/>
                  </a:lnTo>
                  <a:lnTo>
                    <a:pt x="9388" y="1918"/>
                  </a:lnTo>
                  <a:lnTo>
                    <a:pt x="9239" y="1722"/>
                  </a:lnTo>
                  <a:lnTo>
                    <a:pt x="9081" y="1545"/>
                  </a:lnTo>
                  <a:lnTo>
                    <a:pt x="8932" y="1369"/>
                  </a:lnTo>
                  <a:lnTo>
                    <a:pt x="8774" y="1201"/>
                  </a:lnTo>
                  <a:lnTo>
                    <a:pt x="8625" y="1052"/>
                  </a:lnTo>
                  <a:lnTo>
                    <a:pt x="8467" y="913"/>
                  </a:lnTo>
                  <a:lnTo>
                    <a:pt x="8318" y="773"/>
                  </a:lnTo>
                  <a:lnTo>
                    <a:pt x="8160" y="652"/>
                  </a:lnTo>
                  <a:lnTo>
                    <a:pt x="8011" y="541"/>
                  </a:lnTo>
                  <a:lnTo>
                    <a:pt x="7853" y="447"/>
                  </a:lnTo>
                  <a:lnTo>
                    <a:pt x="7704" y="364"/>
                  </a:lnTo>
                  <a:lnTo>
                    <a:pt x="7555" y="289"/>
                  </a:lnTo>
                  <a:lnTo>
                    <a:pt x="7397" y="224"/>
                  </a:lnTo>
                  <a:lnTo>
                    <a:pt x="7248" y="178"/>
                  </a:lnTo>
                  <a:lnTo>
                    <a:pt x="7053" y="122"/>
                  </a:lnTo>
                  <a:lnTo>
                    <a:pt x="6857" y="85"/>
                  </a:lnTo>
                  <a:lnTo>
                    <a:pt x="6671" y="47"/>
                  </a:lnTo>
                  <a:lnTo>
                    <a:pt x="6476" y="29"/>
                  </a:lnTo>
                  <a:lnTo>
                    <a:pt x="6290" y="10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8;p32">
              <a:extLst>
                <a:ext uri="{FF2B5EF4-FFF2-40B4-BE49-F238E27FC236}">
                  <a16:creationId xmlns:a16="http://schemas.microsoft.com/office/drawing/2014/main" id="{23B8C9F9-6C6B-64DC-AA8C-868078D5E72C}"/>
                </a:ext>
              </a:extLst>
            </p:cNvPr>
            <p:cNvSpPr/>
            <p:nvPr/>
          </p:nvSpPr>
          <p:spPr>
            <a:xfrm>
              <a:off x="7207111" y="2035450"/>
              <a:ext cx="206469" cy="646782"/>
            </a:xfrm>
            <a:custGeom>
              <a:avLst/>
              <a:gdLst/>
              <a:ahLst/>
              <a:cxnLst/>
              <a:rect l="l" t="t" r="r" b="b"/>
              <a:pathLst>
                <a:path w="9873" h="30928" extrusionOk="0">
                  <a:moveTo>
                    <a:pt x="1" y="1"/>
                  </a:moveTo>
                  <a:lnTo>
                    <a:pt x="308" y="410"/>
                  </a:lnTo>
                  <a:lnTo>
                    <a:pt x="606" y="829"/>
                  </a:lnTo>
                  <a:lnTo>
                    <a:pt x="903" y="1257"/>
                  </a:lnTo>
                  <a:lnTo>
                    <a:pt x="1182" y="1685"/>
                  </a:lnTo>
                  <a:lnTo>
                    <a:pt x="1741" y="2550"/>
                  </a:lnTo>
                  <a:lnTo>
                    <a:pt x="2010" y="2987"/>
                  </a:lnTo>
                  <a:lnTo>
                    <a:pt x="2271" y="3425"/>
                  </a:lnTo>
                  <a:lnTo>
                    <a:pt x="2531" y="3871"/>
                  </a:lnTo>
                  <a:lnTo>
                    <a:pt x="2662" y="4095"/>
                  </a:lnTo>
                  <a:lnTo>
                    <a:pt x="2783" y="4318"/>
                  </a:lnTo>
                  <a:lnTo>
                    <a:pt x="3034" y="4764"/>
                  </a:lnTo>
                  <a:lnTo>
                    <a:pt x="3155" y="4988"/>
                  </a:lnTo>
                  <a:lnTo>
                    <a:pt x="3276" y="5220"/>
                  </a:lnTo>
                  <a:lnTo>
                    <a:pt x="3518" y="5667"/>
                  </a:lnTo>
                  <a:lnTo>
                    <a:pt x="3750" y="6123"/>
                  </a:lnTo>
                  <a:lnTo>
                    <a:pt x="3983" y="6588"/>
                  </a:lnTo>
                  <a:lnTo>
                    <a:pt x="4095" y="6811"/>
                  </a:lnTo>
                  <a:lnTo>
                    <a:pt x="4206" y="7044"/>
                  </a:lnTo>
                  <a:lnTo>
                    <a:pt x="4430" y="7509"/>
                  </a:lnTo>
                  <a:lnTo>
                    <a:pt x="4485" y="7621"/>
                  </a:lnTo>
                  <a:lnTo>
                    <a:pt x="4541" y="7742"/>
                  </a:lnTo>
                  <a:lnTo>
                    <a:pt x="4653" y="7974"/>
                  </a:lnTo>
                  <a:lnTo>
                    <a:pt x="4867" y="8440"/>
                  </a:lnTo>
                  <a:lnTo>
                    <a:pt x="4969" y="8672"/>
                  </a:lnTo>
                  <a:lnTo>
                    <a:pt x="5072" y="8905"/>
                  </a:lnTo>
                  <a:lnTo>
                    <a:pt x="5258" y="9370"/>
                  </a:lnTo>
                  <a:lnTo>
                    <a:pt x="5444" y="9845"/>
                  </a:lnTo>
                  <a:lnTo>
                    <a:pt x="5620" y="10328"/>
                  </a:lnTo>
                  <a:lnTo>
                    <a:pt x="5779" y="10812"/>
                  </a:lnTo>
                  <a:lnTo>
                    <a:pt x="6095" y="11789"/>
                  </a:lnTo>
                  <a:lnTo>
                    <a:pt x="6235" y="12273"/>
                  </a:lnTo>
                  <a:lnTo>
                    <a:pt x="6383" y="12766"/>
                  </a:lnTo>
                  <a:lnTo>
                    <a:pt x="6653" y="13752"/>
                  </a:lnTo>
                  <a:lnTo>
                    <a:pt x="6914" y="14748"/>
                  </a:lnTo>
                  <a:lnTo>
                    <a:pt x="7165" y="15743"/>
                  </a:lnTo>
                  <a:lnTo>
                    <a:pt x="7398" y="16748"/>
                  </a:lnTo>
                  <a:lnTo>
                    <a:pt x="7630" y="17744"/>
                  </a:lnTo>
                  <a:lnTo>
                    <a:pt x="7844" y="18749"/>
                  </a:lnTo>
                  <a:lnTo>
                    <a:pt x="8058" y="19753"/>
                  </a:lnTo>
                  <a:lnTo>
                    <a:pt x="8263" y="20768"/>
                  </a:lnTo>
                  <a:lnTo>
                    <a:pt x="8458" y="21772"/>
                  </a:lnTo>
                  <a:lnTo>
                    <a:pt x="8654" y="22787"/>
                  </a:lnTo>
                  <a:lnTo>
                    <a:pt x="8840" y="23791"/>
                  </a:lnTo>
                  <a:lnTo>
                    <a:pt x="9017" y="24806"/>
                  </a:lnTo>
                  <a:lnTo>
                    <a:pt x="9184" y="25820"/>
                  </a:lnTo>
                  <a:lnTo>
                    <a:pt x="9351" y="26843"/>
                  </a:lnTo>
                  <a:lnTo>
                    <a:pt x="9500" y="27857"/>
                  </a:lnTo>
                  <a:lnTo>
                    <a:pt x="9640" y="28881"/>
                  </a:lnTo>
                  <a:lnTo>
                    <a:pt x="9705" y="29383"/>
                  </a:lnTo>
                  <a:lnTo>
                    <a:pt x="9770" y="29895"/>
                  </a:lnTo>
                  <a:lnTo>
                    <a:pt x="9826" y="30407"/>
                  </a:lnTo>
                  <a:lnTo>
                    <a:pt x="9873" y="30928"/>
                  </a:lnTo>
                  <a:lnTo>
                    <a:pt x="9873" y="30407"/>
                  </a:lnTo>
                  <a:lnTo>
                    <a:pt x="9863" y="29895"/>
                  </a:lnTo>
                  <a:lnTo>
                    <a:pt x="9845" y="29374"/>
                  </a:lnTo>
                  <a:lnTo>
                    <a:pt x="9817" y="28862"/>
                  </a:lnTo>
                  <a:lnTo>
                    <a:pt x="9779" y="28341"/>
                  </a:lnTo>
                  <a:lnTo>
                    <a:pt x="9742" y="27829"/>
                  </a:lnTo>
                  <a:lnTo>
                    <a:pt x="9659" y="26797"/>
                  </a:lnTo>
                  <a:lnTo>
                    <a:pt x="9547" y="25773"/>
                  </a:lnTo>
                  <a:lnTo>
                    <a:pt x="9426" y="24750"/>
                  </a:lnTo>
                  <a:lnTo>
                    <a:pt x="9286" y="23726"/>
                  </a:lnTo>
                  <a:lnTo>
                    <a:pt x="9137" y="22703"/>
                  </a:lnTo>
                  <a:lnTo>
                    <a:pt x="8979" y="21679"/>
                  </a:lnTo>
                  <a:lnTo>
                    <a:pt x="8812" y="20665"/>
                  </a:lnTo>
                  <a:lnTo>
                    <a:pt x="8626" y="19642"/>
                  </a:lnTo>
                  <a:lnTo>
                    <a:pt x="8430" y="18628"/>
                  </a:lnTo>
                  <a:lnTo>
                    <a:pt x="8328" y="18125"/>
                  </a:lnTo>
                  <a:lnTo>
                    <a:pt x="8226" y="17614"/>
                  </a:lnTo>
                  <a:lnTo>
                    <a:pt x="8002" y="16609"/>
                  </a:lnTo>
                  <a:lnTo>
                    <a:pt x="7770" y="15595"/>
                  </a:lnTo>
                  <a:lnTo>
                    <a:pt x="7519" y="14590"/>
                  </a:lnTo>
                  <a:lnTo>
                    <a:pt x="7258" y="13594"/>
                  </a:lnTo>
                  <a:lnTo>
                    <a:pt x="6979" y="12599"/>
                  </a:lnTo>
                  <a:lnTo>
                    <a:pt x="6830" y="12096"/>
                  </a:lnTo>
                  <a:lnTo>
                    <a:pt x="6672" y="11603"/>
                  </a:lnTo>
                  <a:lnTo>
                    <a:pt x="6597" y="11352"/>
                  </a:lnTo>
                  <a:lnTo>
                    <a:pt x="6514" y="11110"/>
                  </a:lnTo>
                  <a:lnTo>
                    <a:pt x="6346" y="10617"/>
                  </a:lnTo>
                  <a:lnTo>
                    <a:pt x="6169" y="10133"/>
                  </a:lnTo>
                  <a:lnTo>
                    <a:pt x="5983" y="9640"/>
                  </a:lnTo>
                  <a:lnTo>
                    <a:pt x="5788" y="9156"/>
                  </a:lnTo>
                  <a:lnTo>
                    <a:pt x="5574" y="8682"/>
                  </a:lnTo>
                  <a:lnTo>
                    <a:pt x="5462" y="8440"/>
                  </a:lnTo>
                  <a:lnTo>
                    <a:pt x="5351" y="8207"/>
                  </a:lnTo>
                  <a:lnTo>
                    <a:pt x="5127" y="7742"/>
                  </a:lnTo>
                  <a:lnTo>
                    <a:pt x="5006" y="7509"/>
                  </a:lnTo>
                  <a:lnTo>
                    <a:pt x="4951" y="7398"/>
                  </a:lnTo>
                  <a:lnTo>
                    <a:pt x="4895" y="7277"/>
                  </a:lnTo>
                  <a:lnTo>
                    <a:pt x="4653" y="6821"/>
                  </a:lnTo>
                  <a:lnTo>
                    <a:pt x="4402" y="6365"/>
                  </a:lnTo>
                  <a:lnTo>
                    <a:pt x="4150" y="5909"/>
                  </a:lnTo>
                  <a:lnTo>
                    <a:pt x="3899" y="5462"/>
                  </a:lnTo>
                  <a:lnTo>
                    <a:pt x="3639" y="5016"/>
                  </a:lnTo>
                  <a:lnTo>
                    <a:pt x="3369" y="4569"/>
                  </a:lnTo>
                  <a:lnTo>
                    <a:pt x="3099" y="4132"/>
                  </a:lnTo>
                  <a:lnTo>
                    <a:pt x="2820" y="3694"/>
                  </a:lnTo>
                  <a:lnTo>
                    <a:pt x="2531" y="3266"/>
                  </a:lnTo>
                  <a:lnTo>
                    <a:pt x="2243" y="2839"/>
                  </a:lnTo>
                  <a:lnTo>
                    <a:pt x="1945" y="2411"/>
                  </a:lnTo>
                  <a:lnTo>
                    <a:pt x="1638" y="1992"/>
                  </a:lnTo>
                  <a:lnTo>
                    <a:pt x="1331" y="1582"/>
                  </a:lnTo>
                  <a:lnTo>
                    <a:pt x="1015" y="1173"/>
                  </a:lnTo>
                  <a:lnTo>
                    <a:pt x="689" y="773"/>
                  </a:lnTo>
                  <a:lnTo>
                    <a:pt x="354" y="3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59;p32">
              <a:extLst>
                <a:ext uri="{FF2B5EF4-FFF2-40B4-BE49-F238E27FC236}">
                  <a16:creationId xmlns:a16="http://schemas.microsoft.com/office/drawing/2014/main" id="{70E2309A-630B-003E-2D44-B70D999867C6}"/>
                </a:ext>
              </a:extLst>
            </p:cNvPr>
            <p:cNvSpPr/>
            <p:nvPr/>
          </p:nvSpPr>
          <p:spPr>
            <a:xfrm>
              <a:off x="6938208" y="1912082"/>
              <a:ext cx="377889" cy="415448"/>
            </a:xfrm>
            <a:custGeom>
              <a:avLst/>
              <a:gdLst/>
              <a:ahLst/>
              <a:cxnLst/>
              <a:rect l="l" t="t" r="r" b="b"/>
              <a:pathLst>
                <a:path w="18070" h="19866" extrusionOk="0">
                  <a:moveTo>
                    <a:pt x="11724" y="1"/>
                  </a:moveTo>
                  <a:lnTo>
                    <a:pt x="11621" y="10"/>
                  </a:lnTo>
                  <a:lnTo>
                    <a:pt x="11519" y="29"/>
                  </a:lnTo>
                  <a:lnTo>
                    <a:pt x="11472" y="29"/>
                  </a:lnTo>
                  <a:lnTo>
                    <a:pt x="11351" y="38"/>
                  </a:lnTo>
                  <a:lnTo>
                    <a:pt x="11147" y="66"/>
                  </a:lnTo>
                  <a:lnTo>
                    <a:pt x="11017" y="85"/>
                  </a:lnTo>
                  <a:lnTo>
                    <a:pt x="10877" y="122"/>
                  </a:lnTo>
                  <a:lnTo>
                    <a:pt x="10709" y="159"/>
                  </a:lnTo>
                  <a:lnTo>
                    <a:pt x="10533" y="215"/>
                  </a:lnTo>
                  <a:lnTo>
                    <a:pt x="10347" y="289"/>
                  </a:lnTo>
                  <a:lnTo>
                    <a:pt x="10142" y="373"/>
                  </a:lnTo>
                  <a:lnTo>
                    <a:pt x="9919" y="466"/>
                  </a:lnTo>
                  <a:lnTo>
                    <a:pt x="9686" y="587"/>
                  </a:lnTo>
                  <a:lnTo>
                    <a:pt x="9444" y="717"/>
                  </a:lnTo>
                  <a:lnTo>
                    <a:pt x="9193" y="875"/>
                  </a:lnTo>
                  <a:lnTo>
                    <a:pt x="8923" y="1052"/>
                  </a:lnTo>
                  <a:lnTo>
                    <a:pt x="8644" y="1257"/>
                  </a:lnTo>
                  <a:lnTo>
                    <a:pt x="8365" y="1480"/>
                  </a:lnTo>
                  <a:lnTo>
                    <a:pt x="8067" y="1731"/>
                  </a:lnTo>
                  <a:lnTo>
                    <a:pt x="7769" y="2011"/>
                  </a:lnTo>
                  <a:lnTo>
                    <a:pt x="7453" y="2318"/>
                  </a:lnTo>
                  <a:lnTo>
                    <a:pt x="7137" y="2653"/>
                  </a:lnTo>
                  <a:lnTo>
                    <a:pt x="6820" y="3015"/>
                  </a:lnTo>
                  <a:lnTo>
                    <a:pt x="6495" y="3416"/>
                  </a:lnTo>
                  <a:lnTo>
                    <a:pt x="6160" y="3853"/>
                  </a:lnTo>
                  <a:lnTo>
                    <a:pt x="5825" y="4327"/>
                  </a:lnTo>
                  <a:lnTo>
                    <a:pt x="5490" y="4839"/>
                  </a:lnTo>
                  <a:lnTo>
                    <a:pt x="5146" y="5379"/>
                  </a:lnTo>
                  <a:lnTo>
                    <a:pt x="4811" y="5965"/>
                  </a:lnTo>
                  <a:lnTo>
                    <a:pt x="4466" y="6598"/>
                  </a:lnTo>
                  <a:lnTo>
                    <a:pt x="4122" y="7267"/>
                  </a:lnTo>
                  <a:lnTo>
                    <a:pt x="3843" y="7844"/>
                  </a:lnTo>
                  <a:lnTo>
                    <a:pt x="3582" y="8412"/>
                  </a:lnTo>
                  <a:lnTo>
                    <a:pt x="3322" y="8989"/>
                  </a:lnTo>
                  <a:lnTo>
                    <a:pt x="3080" y="9566"/>
                  </a:lnTo>
                  <a:lnTo>
                    <a:pt x="2847" y="10133"/>
                  </a:lnTo>
                  <a:lnTo>
                    <a:pt x="2624" y="10701"/>
                  </a:lnTo>
                  <a:lnTo>
                    <a:pt x="2410" y="11259"/>
                  </a:lnTo>
                  <a:lnTo>
                    <a:pt x="2205" y="11808"/>
                  </a:lnTo>
                  <a:lnTo>
                    <a:pt x="2019" y="12357"/>
                  </a:lnTo>
                  <a:lnTo>
                    <a:pt x="1833" y="12896"/>
                  </a:lnTo>
                  <a:lnTo>
                    <a:pt x="1657" y="13418"/>
                  </a:lnTo>
                  <a:lnTo>
                    <a:pt x="1498" y="13939"/>
                  </a:lnTo>
                  <a:lnTo>
                    <a:pt x="1191" y="14925"/>
                  </a:lnTo>
                  <a:lnTo>
                    <a:pt x="931" y="15855"/>
                  </a:lnTo>
                  <a:lnTo>
                    <a:pt x="698" y="16711"/>
                  </a:lnTo>
                  <a:lnTo>
                    <a:pt x="512" y="17493"/>
                  </a:lnTo>
                  <a:lnTo>
                    <a:pt x="345" y="18172"/>
                  </a:lnTo>
                  <a:lnTo>
                    <a:pt x="214" y="18758"/>
                  </a:lnTo>
                  <a:lnTo>
                    <a:pt x="121" y="19223"/>
                  </a:lnTo>
                  <a:lnTo>
                    <a:pt x="47" y="19577"/>
                  </a:lnTo>
                  <a:lnTo>
                    <a:pt x="0" y="19865"/>
                  </a:lnTo>
                  <a:lnTo>
                    <a:pt x="354" y="19475"/>
                  </a:lnTo>
                  <a:lnTo>
                    <a:pt x="1331" y="18432"/>
                  </a:lnTo>
                  <a:lnTo>
                    <a:pt x="2001" y="17716"/>
                  </a:lnTo>
                  <a:lnTo>
                    <a:pt x="2773" y="16916"/>
                  </a:lnTo>
                  <a:lnTo>
                    <a:pt x="3620" y="16041"/>
                  </a:lnTo>
                  <a:lnTo>
                    <a:pt x="4532" y="15111"/>
                  </a:lnTo>
                  <a:lnTo>
                    <a:pt x="5481" y="14162"/>
                  </a:lnTo>
                  <a:lnTo>
                    <a:pt x="6457" y="13213"/>
                  </a:lnTo>
                  <a:lnTo>
                    <a:pt x="7434" y="12282"/>
                  </a:lnTo>
                  <a:lnTo>
                    <a:pt x="7918" y="11836"/>
                  </a:lnTo>
                  <a:lnTo>
                    <a:pt x="8402" y="11408"/>
                  </a:lnTo>
                  <a:lnTo>
                    <a:pt x="8867" y="10989"/>
                  </a:lnTo>
                  <a:lnTo>
                    <a:pt x="9332" y="10589"/>
                  </a:lnTo>
                  <a:lnTo>
                    <a:pt x="9779" y="10217"/>
                  </a:lnTo>
                  <a:lnTo>
                    <a:pt x="10207" y="9863"/>
                  </a:lnTo>
                  <a:lnTo>
                    <a:pt x="10616" y="9547"/>
                  </a:lnTo>
                  <a:lnTo>
                    <a:pt x="11007" y="9259"/>
                  </a:lnTo>
                  <a:lnTo>
                    <a:pt x="11379" y="8998"/>
                  </a:lnTo>
                  <a:lnTo>
                    <a:pt x="11724" y="8784"/>
                  </a:lnTo>
                  <a:lnTo>
                    <a:pt x="14208" y="7314"/>
                  </a:lnTo>
                  <a:lnTo>
                    <a:pt x="16227" y="6132"/>
                  </a:lnTo>
                  <a:lnTo>
                    <a:pt x="18069" y="5053"/>
                  </a:lnTo>
                  <a:lnTo>
                    <a:pt x="17790" y="4774"/>
                  </a:lnTo>
                  <a:lnTo>
                    <a:pt x="17464" y="4467"/>
                  </a:lnTo>
                  <a:lnTo>
                    <a:pt x="17036" y="4076"/>
                  </a:lnTo>
                  <a:lnTo>
                    <a:pt x="16794" y="3853"/>
                  </a:lnTo>
                  <a:lnTo>
                    <a:pt x="16525" y="3630"/>
                  </a:lnTo>
                  <a:lnTo>
                    <a:pt x="16236" y="3397"/>
                  </a:lnTo>
                  <a:lnTo>
                    <a:pt x="15929" y="3155"/>
                  </a:lnTo>
                  <a:lnTo>
                    <a:pt x="15613" y="2922"/>
                  </a:lnTo>
                  <a:lnTo>
                    <a:pt x="15287" y="2681"/>
                  </a:lnTo>
                  <a:lnTo>
                    <a:pt x="14943" y="2457"/>
                  </a:lnTo>
                  <a:lnTo>
                    <a:pt x="14599" y="2234"/>
                  </a:lnTo>
                  <a:lnTo>
                    <a:pt x="14478" y="2159"/>
                  </a:lnTo>
                  <a:lnTo>
                    <a:pt x="14366" y="2076"/>
                  </a:lnTo>
                  <a:lnTo>
                    <a:pt x="14152" y="1908"/>
                  </a:lnTo>
                  <a:lnTo>
                    <a:pt x="13947" y="1722"/>
                  </a:lnTo>
                  <a:lnTo>
                    <a:pt x="13752" y="1527"/>
                  </a:lnTo>
                  <a:lnTo>
                    <a:pt x="13557" y="1331"/>
                  </a:lnTo>
                  <a:lnTo>
                    <a:pt x="13370" y="1127"/>
                  </a:lnTo>
                  <a:lnTo>
                    <a:pt x="13008" y="745"/>
                  </a:lnTo>
                  <a:lnTo>
                    <a:pt x="12831" y="568"/>
                  </a:lnTo>
                  <a:lnTo>
                    <a:pt x="12654" y="410"/>
                  </a:lnTo>
                  <a:lnTo>
                    <a:pt x="12477" y="271"/>
                  </a:lnTo>
                  <a:lnTo>
                    <a:pt x="12394" y="206"/>
                  </a:lnTo>
                  <a:lnTo>
                    <a:pt x="12301" y="150"/>
                  </a:lnTo>
                  <a:lnTo>
                    <a:pt x="12207" y="103"/>
                  </a:lnTo>
                  <a:lnTo>
                    <a:pt x="12114" y="66"/>
                  </a:lnTo>
                  <a:lnTo>
                    <a:pt x="12021" y="38"/>
                  </a:lnTo>
                  <a:lnTo>
                    <a:pt x="11919" y="10"/>
                  </a:lnTo>
                  <a:lnTo>
                    <a:pt x="11826" y="1"/>
                  </a:lnTo>
                  <a:close/>
                </a:path>
              </a:pathLst>
            </a:custGeom>
            <a:solidFill>
              <a:srgbClr val="75E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60;p32">
              <a:extLst>
                <a:ext uri="{FF2B5EF4-FFF2-40B4-BE49-F238E27FC236}">
                  <a16:creationId xmlns:a16="http://schemas.microsoft.com/office/drawing/2014/main" id="{908F3D7B-6E93-BA20-B294-80E6DB680411}"/>
                </a:ext>
              </a:extLst>
            </p:cNvPr>
            <p:cNvSpPr/>
            <p:nvPr/>
          </p:nvSpPr>
          <p:spPr>
            <a:xfrm>
              <a:off x="7015462" y="1959953"/>
              <a:ext cx="217929" cy="239741"/>
            </a:xfrm>
            <a:custGeom>
              <a:avLst/>
              <a:gdLst/>
              <a:ahLst/>
              <a:cxnLst/>
              <a:rect l="l" t="t" r="r" b="b"/>
              <a:pathLst>
                <a:path w="10421" h="11464" extrusionOk="0">
                  <a:moveTo>
                    <a:pt x="10421" y="1"/>
                  </a:moveTo>
                  <a:lnTo>
                    <a:pt x="9946" y="168"/>
                  </a:lnTo>
                  <a:lnTo>
                    <a:pt x="9481" y="354"/>
                  </a:lnTo>
                  <a:lnTo>
                    <a:pt x="9016" y="540"/>
                  </a:lnTo>
                  <a:lnTo>
                    <a:pt x="8560" y="745"/>
                  </a:lnTo>
                  <a:lnTo>
                    <a:pt x="8104" y="959"/>
                  </a:lnTo>
                  <a:lnTo>
                    <a:pt x="7648" y="1182"/>
                  </a:lnTo>
                  <a:lnTo>
                    <a:pt x="7211" y="1415"/>
                  </a:lnTo>
                  <a:lnTo>
                    <a:pt x="6764" y="1666"/>
                  </a:lnTo>
                  <a:lnTo>
                    <a:pt x="6550" y="1796"/>
                  </a:lnTo>
                  <a:lnTo>
                    <a:pt x="6336" y="1927"/>
                  </a:lnTo>
                  <a:lnTo>
                    <a:pt x="6122" y="2066"/>
                  </a:lnTo>
                  <a:lnTo>
                    <a:pt x="5908" y="2206"/>
                  </a:lnTo>
                  <a:lnTo>
                    <a:pt x="5704" y="2355"/>
                  </a:lnTo>
                  <a:lnTo>
                    <a:pt x="5499" y="2513"/>
                  </a:lnTo>
                  <a:lnTo>
                    <a:pt x="5397" y="2587"/>
                  </a:lnTo>
                  <a:lnTo>
                    <a:pt x="5294" y="2671"/>
                  </a:lnTo>
                  <a:lnTo>
                    <a:pt x="5192" y="2755"/>
                  </a:lnTo>
                  <a:lnTo>
                    <a:pt x="5099" y="2848"/>
                  </a:lnTo>
                  <a:lnTo>
                    <a:pt x="4913" y="3025"/>
                  </a:lnTo>
                  <a:lnTo>
                    <a:pt x="4727" y="3211"/>
                  </a:lnTo>
                  <a:lnTo>
                    <a:pt x="4559" y="3406"/>
                  </a:lnTo>
                  <a:lnTo>
                    <a:pt x="4392" y="3592"/>
                  </a:lnTo>
                  <a:lnTo>
                    <a:pt x="4066" y="3992"/>
                  </a:lnTo>
                  <a:lnTo>
                    <a:pt x="3759" y="4392"/>
                  </a:lnTo>
                  <a:lnTo>
                    <a:pt x="3471" y="4811"/>
                  </a:lnTo>
                  <a:lnTo>
                    <a:pt x="3322" y="5016"/>
                  </a:lnTo>
                  <a:lnTo>
                    <a:pt x="3182" y="5220"/>
                  </a:lnTo>
                  <a:lnTo>
                    <a:pt x="2912" y="5648"/>
                  </a:lnTo>
                  <a:lnTo>
                    <a:pt x="2782" y="5862"/>
                  </a:lnTo>
                  <a:lnTo>
                    <a:pt x="2652" y="6076"/>
                  </a:lnTo>
                  <a:lnTo>
                    <a:pt x="2391" y="6504"/>
                  </a:lnTo>
                  <a:lnTo>
                    <a:pt x="2140" y="6942"/>
                  </a:lnTo>
                  <a:lnTo>
                    <a:pt x="1898" y="7379"/>
                  </a:lnTo>
                  <a:lnTo>
                    <a:pt x="1656" y="7816"/>
                  </a:lnTo>
                  <a:lnTo>
                    <a:pt x="1433" y="8263"/>
                  </a:lnTo>
                  <a:lnTo>
                    <a:pt x="1210" y="8709"/>
                  </a:lnTo>
                  <a:lnTo>
                    <a:pt x="986" y="9165"/>
                  </a:lnTo>
                  <a:lnTo>
                    <a:pt x="772" y="9612"/>
                  </a:lnTo>
                  <a:lnTo>
                    <a:pt x="568" y="10068"/>
                  </a:lnTo>
                  <a:lnTo>
                    <a:pt x="372" y="10533"/>
                  </a:lnTo>
                  <a:lnTo>
                    <a:pt x="177" y="10998"/>
                  </a:lnTo>
                  <a:lnTo>
                    <a:pt x="0" y="11463"/>
                  </a:lnTo>
                  <a:lnTo>
                    <a:pt x="521" y="10607"/>
                  </a:lnTo>
                  <a:lnTo>
                    <a:pt x="1042" y="9761"/>
                  </a:lnTo>
                  <a:lnTo>
                    <a:pt x="2084" y="8067"/>
                  </a:lnTo>
                  <a:lnTo>
                    <a:pt x="2615" y="7221"/>
                  </a:lnTo>
                  <a:lnTo>
                    <a:pt x="2884" y="6811"/>
                  </a:lnTo>
                  <a:lnTo>
                    <a:pt x="3154" y="6393"/>
                  </a:lnTo>
                  <a:lnTo>
                    <a:pt x="3424" y="5983"/>
                  </a:lnTo>
                  <a:lnTo>
                    <a:pt x="3703" y="5574"/>
                  </a:lnTo>
                  <a:lnTo>
                    <a:pt x="3982" y="5165"/>
                  </a:lnTo>
                  <a:lnTo>
                    <a:pt x="4271" y="4764"/>
                  </a:lnTo>
                  <a:lnTo>
                    <a:pt x="4410" y="4569"/>
                  </a:lnTo>
                  <a:lnTo>
                    <a:pt x="4559" y="4374"/>
                  </a:lnTo>
                  <a:lnTo>
                    <a:pt x="4708" y="4178"/>
                  </a:lnTo>
                  <a:lnTo>
                    <a:pt x="4866" y="3992"/>
                  </a:lnTo>
                  <a:lnTo>
                    <a:pt x="5183" y="3629"/>
                  </a:lnTo>
                  <a:lnTo>
                    <a:pt x="5341" y="3443"/>
                  </a:lnTo>
                  <a:lnTo>
                    <a:pt x="5508" y="3276"/>
                  </a:lnTo>
                  <a:lnTo>
                    <a:pt x="5592" y="3192"/>
                  </a:lnTo>
                  <a:lnTo>
                    <a:pt x="5676" y="3118"/>
                  </a:lnTo>
                  <a:lnTo>
                    <a:pt x="5769" y="3034"/>
                  </a:lnTo>
                  <a:lnTo>
                    <a:pt x="5862" y="2959"/>
                  </a:lnTo>
                  <a:lnTo>
                    <a:pt x="6048" y="2811"/>
                  </a:lnTo>
                  <a:lnTo>
                    <a:pt x="6234" y="2662"/>
                  </a:lnTo>
                  <a:lnTo>
                    <a:pt x="6429" y="2513"/>
                  </a:lnTo>
                  <a:lnTo>
                    <a:pt x="6634" y="2364"/>
                  </a:lnTo>
                  <a:lnTo>
                    <a:pt x="6829" y="2224"/>
                  </a:lnTo>
                  <a:lnTo>
                    <a:pt x="7034" y="2085"/>
                  </a:lnTo>
                  <a:lnTo>
                    <a:pt x="7443" y="1815"/>
                  </a:lnTo>
                  <a:lnTo>
                    <a:pt x="7862" y="1545"/>
                  </a:lnTo>
                  <a:lnTo>
                    <a:pt x="8281" y="1275"/>
                  </a:lnTo>
                  <a:lnTo>
                    <a:pt x="8700" y="1024"/>
                  </a:lnTo>
                  <a:lnTo>
                    <a:pt x="9556" y="512"/>
                  </a:lnTo>
                  <a:lnTo>
                    <a:pt x="10421" y="1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61;p32">
              <a:extLst>
                <a:ext uri="{FF2B5EF4-FFF2-40B4-BE49-F238E27FC236}">
                  <a16:creationId xmlns:a16="http://schemas.microsoft.com/office/drawing/2014/main" id="{82A5A2D5-A5C0-DE99-0B8F-011E708BB524}"/>
                </a:ext>
              </a:extLst>
            </p:cNvPr>
            <p:cNvSpPr/>
            <p:nvPr/>
          </p:nvSpPr>
          <p:spPr>
            <a:xfrm>
              <a:off x="7048149" y="1607186"/>
              <a:ext cx="477307" cy="1021722"/>
            </a:xfrm>
            <a:custGeom>
              <a:avLst/>
              <a:gdLst/>
              <a:ahLst/>
              <a:cxnLst/>
              <a:rect l="l" t="t" r="r" b="b"/>
              <a:pathLst>
                <a:path w="22824" h="48857" extrusionOk="0">
                  <a:moveTo>
                    <a:pt x="0" y="0"/>
                  </a:moveTo>
                  <a:lnTo>
                    <a:pt x="10" y="19"/>
                  </a:lnTo>
                  <a:lnTo>
                    <a:pt x="103" y="121"/>
                  </a:lnTo>
                  <a:lnTo>
                    <a:pt x="456" y="521"/>
                  </a:lnTo>
                  <a:lnTo>
                    <a:pt x="1014" y="1154"/>
                  </a:lnTo>
                  <a:lnTo>
                    <a:pt x="1349" y="1554"/>
                  </a:lnTo>
                  <a:lnTo>
                    <a:pt x="1731" y="2010"/>
                  </a:lnTo>
                  <a:lnTo>
                    <a:pt x="2150" y="2512"/>
                  </a:lnTo>
                  <a:lnTo>
                    <a:pt x="2587" y="3061"/>
                  </a:lnTo>
                  <a:lnTo>
                    <a:pt x="3052" y="3657"/>
                  </a:lnTo>
                  <a:lnTo>
                    <a:pt x="3527" y="4290"/>
                  </a:lnTo>
                  <a:lnTo>
                    <a:pt x="4029" y="4959"/>
                  </a:lnTo>
                  <a:lnTo>
                    <a:pt x="4531" y="5676"/>
                  </a:lnTo>
                  <a:lnTo>
                    <a:pt x="5043" y="6420"/>
                  </a:lnTo>
                  <a:lnTo>
                    <a:pt x="5546" y="7202"/>
                  </a:lnTo>
                  <a:lnTo>
                    <a:pt x="6076" y="8002"/>
                  </a:lnTo>
                  <a:lnTo>
                    <a:pt x="6597" y="8821"/>
                  </a:lnTo>
                  <a:lnTo>
                    <a:pt x="7118" y="9667"/>
                  </a:lnTo>
                  <a:lnTo>
                    <a:pt x="7620" y="10523"/>
                  </a:lnTo>
                  <a:lnTo>
                    <a:pt x="8132" y="11398"/>
                  </a:lnTo>
                  <a:lnTo>
                    <a:pt x="8625" y="12282"/>
                  </a:lnTo>
                  <a:lnTo>
                    <a:pt x="9118" y="13166"/>
                  </a:lnTo>
                  <a:lnTo>
                    <a:pt x="9602" y="14050"/>
                  </a:lnTo>
                  <a:lnTo>
                    <a:pt x="10542" y="15799"/>
                  </a:lnTo>
                  <a:lnTo>
                    <a:pt x="11444" y="17501"/>
                  </a:lnTo>
                  <a:lnTo>
                    <a:pt x="12310" y="19102"/>
                  </a:lnTo>
                  <a:lnTo>
                    <a:pt x="12719" y="19865"/>
                  </a:lnTo>
                  <a:lnTo>
                    <a:pt x="13128" y="20590"/>
                  </a:lnTo>
                  <a:lnTo>
                    <a:pt x="13342" y="20935"/>
                  </a:lnTo>
                  <a:lnTo>
                    <a:pt x="13566" y="21298"/>
                  </a:lnTo>
                  <a:lnTo>
                    <a:pt x="13789" y="21679"/>
                  </a:lnTo>
                  <a:lnTo>
                    <a:pt x="14012" y="22079"/>
                  </a:lnTo>
                  <a:lnTo>
                    <a:pt x="14245" y="22488"/>
                  </a:lnTo>
                  <a:lnTo>
                    <a:pt x="14468" y="22916"/>
                  </a:lnTo>
                  <a:lnTo>
                    <a:pt x="14701" y="23354"/>
                  </a:lnTo>
                  <a:lnTo>
                    <a:pt x="14933" y="23810"/>
                  </a:lnTo>
                  <a:lnTo>
                    <a:pt x="15166" y="24275"/>
                  </a:lnTo>
                  <a:lnTo>
                    <a:pt x="15399" y="24759"/>
                  </a:lnTo>
                  <a:lnTo>
                    <a:pt x="15622" y="25252"/>
                  </a:lnTo>
                  <a:lnTo>
                    <a:pt x="15855" y="25754"/>
                  </a:lnTo>
                  <a:lnTo>
                    <a:pt x="16078" y="26266"/>
                  </a:lnTo>
                  <a:lnTo>
                    <a:pt x="16301" y="26787"/>
                  </a:lnTo>
                  <a:lnTo>
                    <a:pt x="16524" y="27317"/>
                  </a:lnTo>
                  <a:lnTo>
                    <a:pt x="16748" y="27857"/>
                  </a:lnTo>
                  <a:lnTo>
                    <a:pt x="16962" y="28406"/>
                  </a:lnTo>
                  <a:lnTo>
                    <a:pt x="17176" y="28964"/>
                  </a:lnTo>
                  <a:lnTo>
                    <a:pt x="17390" y="29522"/>
                  </a:lnTo>
                  <a:lnTo>
                    <a:pt x="17594" y="30090"/>
                  </a:lnTo>
                  <a:lnTo>
                    <a:pt x="17790" y="30667"/>
                  </a:lnTo>
                  <a:lnTo>
                    <a:pt x="17985" y="31244"/>
                  </a:lnTo>
                  <a:lnTo>
                    <a:pt x="18171" y="31821"/>
                  </a:lnTo>
                  <a:lnTo>
                    <a:pt x="18348" y="32407"/>
                  </a:lnTo>
                  <a:lnTo>
                    <a:pt x="18525" y="32993"/>
                  </a:lnTo>
                  <a:lnTo>
                    <a:pt x="18692" y="33579"/>
                  </a:lnTo>
                  <a:lnTo>
                    <a:pt x="18851" y="34165"/>
                  </a:lnTo>
                  <a:lnTo>
                    <a:pt x="19009" y="34751"/>
                  </a:lnTo>
                  <a:lnTo>
                    <a:pt x="19148" y="35347"/>
                  </a:lnTo>
                  <a:lnTo>
                    <a:pt x="19288" y="35933"/>
                  </a:lnTo>
                  <a:lnTo>
                    <a:pt x="19409" y="36519"/>
                  </a:lnTo>
                  <a:lnTo>
                    <a:pt x="19530" y="37105"/>
                  </a:lnTo>
                  <a:lnTo>
                    <a:pt x="19651" y="37682"/>
                  </a:lnTo>
                  <a:lnTo>
                    <a:pt x="19762" y="38250"/>
                  </a:lnTo>
                  <a:lnTo>
                    <a:pt x="19865" y="38817"/>
                  </a:lnTo>
                  <a:lnTo>
                    <a:pt x="19958" y="39375"/>
                  </a:lnTo>
                  <a:lnTo>
                    <a:pt x="20041" y="39934"/>
                  </a:lnTo>
                  <a:lnTo>
                    <a:pt x="20125" y="40483"/>
                  </a:lnTo>
                  <a:lnTo>
                    <a:pt x="20190" y="41022"/>
                  </a:lnTo>
                  <a:lnTo>
                    <a:pt x="20255" y="41543"/>
                  </a:lnTo>
                  <a:lnTo>
                    <a:pt x="20358" y="42576"/>
                  </a:lnTo>
                  <a:lnTo>
                    <a:pt x="20442" y="43544"/>
                  </a:lnTo>
                  <a:lnTo>
                    <a:pt x="20497" y="44465"/>
                  </a:lnTo>
                  <a:lnTo>
                    <a:pt x="20544" y="45321"/>
                  </a:lnTo>
                  <a:lnTo>
                    <a:pt x="20562" y="46093"/>
                  </a:lnTo>
                  <a:lnTo>
                    <a:pt x="20572" y="46791"/>
                  </a:lnTo>
                  <a:lnTo>
                    <a:pt x="20581" y="47405"/>
                  </a:lnTo>
                  <a:lnTo>
                    <a:pt x="20572" y="47917"/>
                  </a:lnTo>
                  <a:lnTo>
                    <a:pt x="20562" y="48624"/>
                  </a:lnTo>
                  <a:lnTo>
                    <a:pt x="20562" y="48801"/>
                  </a:lnTo>
                  <a:lnTo>
                    <a:pt x="20572" y="48847"/>
                  </a:lnTo>
                  <a:lnTo>
                    <a:pt x="20581" y="48856"/>
                  </a:lnTo>
                  <a:lnTo>
                    <a:pt x="20600" y="48856"/>
                  </a:lnTo>
                  <a:lnTo>
                    <a:pt x="20628" y="48829"/>
                  </a:lnTo>
                  <a:lnTo>
                    <a:pt x="20665" y="48782"/>
                  </a:lnTo>
                  <a:lnTo>
                    <a:pt x="20711" y="48708"/>
                  </a:lnTo>
                  <a:lnTo>
                    <a:pt x="20758" y="48605"/>
                  </a:lnTo>
                  <a:lnTo>
                    <a:pt x="20814" y="48475"/>
                  </a:lnTo>
                  <a:lnTo>
                    <a:pt x="20925" y="48149"/>
                  </a:lnTo>
                  <a:lnTo>
                    <a:pt x="21046" y="47731"/>
                  </a:lnTo>
                  <a:lnTo>
                    <a:pt x="21186" y="47219"/>
                  </a:lnTo>
                  <a:lnTo>
                    <a:pt x="21335" y="46633"/>
                  </a:lnTo>
                  <a:lnTo>
                    <a:pt x="21484" y="45963"/>
                  </a:lnTo>
                  <a:lnTo>
                    <a:pt x="21632" y="45219"/>
                  </a:lnTo>
                  <a:lnTo>
                    <a:pt x="21791" y="44409"/>
                  </a:lnTo>
                  <a:lnTo>
                    <a:pt x="21940" y="43525"/>
                  </a:lnTo>
                  <a:lnTo>
                    <a:pt x="22088" y="42585"/>
                  </a:lnTo>
                  <a:lnTo>
                    <a:pt x="22228" y="41599"/>
                  </a:lnTo>
                  <a:lnTo>
                    <a:pt x="22358" y="40548"/>
                  </a:lnTo>
                  <a:lnTo>
                    <a:pt x="22479" y="39459"/>
                  </a:lnTo>
                  <a:lnTo>
                    <a:pt x="22581" y="38324"/>
                  </a:lnTo>
                  <a:lnTo>
                    <a:pt x="22675" y="37152"/>
                  </a:lnTo>
                  <a:lnTo>
                    <a:pt x="22740" y="35952"/>
                  </a:lnTo>
                  <a:lnTo>
                    <a:pt x="22768" y="35337"/>
                  </a:lnTo>
                  <a:lnTo>
                    <a:pt x="22795" y="34723"/>
                  </a:lnTo>
                  <a:lnTo>
                    <a:pt x="22805" y="34091"/>
                  </a:lnTo>
                  <a:lnTo>
                    <a:pt x="22814" y="33467"/>
                  </a:lnTo>
                  <a:lnTo>
                    <a:pt x="22823" y="32835"/>
                  </a:lnTo>
                  <a:lnTo>
                    <a:pt x="22814" y="32193"/>
                  </a:lnTo>
                  <a:lnTo>
                    <a:pt x="22805" y="31551"/>
                  </a:lnTo>
                  <a:lnTo>
                    <a:pt x="22786" y="30909"/>
                  </a:lnTo>
                  <a:lnTo>
                    <a:pt x="22758" y="30257"/>
                  </a:lnTo>
                  <a:lnTo>
                    <a:pt x="22730" y="29606"/>
                  </a:lnTo>
                  <a:lnTo>
                    <a:pt x="22684" y="28964"/>
                  </a:lnTo>
                  <a:lnTo>
                    <a:pt x="22637" y="28313"/>
                  </a:lnTo>
                  <a:lnTo>
                    <a:pt x="22572" y="27662"/>
                  </a:lnTo>
                  <a:lnTo>
                    <a:pt x="22507" y="27010"/>
                  </a:lnTo>
                  <a:lnTo>
                    <a:pt x="22423" y="26359"/>
                  </a:lnTo>
                  <a:lnTo>
                    <a:pt x="22340" y="25717"/>
                  </a:lnTo>
                  <a:lnTo>
                    <a:pt x="22237" y="25066"/>
                  </a:lnTo>
                  <a:lnTo>
                    <a:pt x="22126" y="24424"/>
                  </a:lnTo>
                  <a:lnTo>
                    <a:pt x="22005" y="23791"/>
                  </a:lnTo>
                  <a:lnTo>
                    <a:pt x="21874" y="23158"/>
                  </a:lnTo>
                  <a:lnTo>
                    <a:pt x="21735" y="22526"/>
                  </a:lnTo>
                  <a:lnTo>
                    <a:pt x="21577" y="21902"/>
                  </a:lnTo>
                  <a:lnTo>
                    <a:pt x="21409" y="21279"/>
                  </a:lnTo>
                  <a:lnTo>
                    <a:pt x="21232" y="20674"/>
                  </a:lnTo>
                  <a:lnTo>
                    <a:pt x="21037" y="20069"/>
                  </a:lnTo>
                  <a:lnTo>
                    <a:pt x="20832" y="19465"/>
                  </a:lnTo>
                  <a:lnTo>
                    <a:pt x="20618" y="18878"/>
                  </a:lnTo>
                  <a:lnTo>
                    <a:pt x="20386" y="18302"/>
                  </a:lnTo>
                  <a:lnTo>
                    <a:pt x="20200" y="17725"/>
                  </a:lnTo>
                  <a:lnTo>
                    <a:pt x="19986" y="17148"/>
                  </a:lnTo>
                  <a:lnTo>
                    <a:pt x="19762" y="16580"/>
                  </a:lnTo>
                  <a:lnTo>
                    <a:pt x="19520" y="16022"/>
                  </a:lnTo>
                  <a:lnTo>
                    <a:pt x="19251" y="15464"/>
                  </a:lnTo>
                  <a:lnTo>
                    <a:pt x="18981" y="14915"/>
                  </a:lnTo>
                  <a:lnTo>
                    <a:pt x="18683" y="14366"/>
                  </a:lnTo>
                  <a:lnTo>
                    <a:pt x="18376" y="13826"/>
                  </a:lnTo>
                  <a:lnTo>
                    <a:pt x="18060" y="13287"/>
                  </a:lnTo>
                  <a:lnTo>
                    <a:pt x="17725" y="12766"/>
                  </a:lnTo>
                  <a:lnTo>
                    <a:pt x="17380" y="12245"/>
                  </a:lnTo>
                  <a:lnTo>
                    <a:pt x="17027" y="11733"/>
                  </a:lnTo>
                  <a:lnTo>
                    <a:pt x="16655" y="11230"/>
                  </a:lnTo>
                  <a:lnTo>
                    <a:pt x="16283" y="10737"/>
                  </a:lnTo>
                  <a:lnTo>
                    <a:pt x="15892" y="10244"/>
                  </a:lnTo>
                  <a:lnTo>
                    <a:pt x="15492" y="9770"/>
                  </a:lnTo>
                  <a:lnTo>
                    <a:pt x="15092" y="9304"/>
                  </a:lnTo>
                  <a:lnTo>
                    <a:pt x="14682" y="8849"/>
                  </a:lnTo>
                  <a:lnTo>
                    <a:pt x="14264" y="8402"/>
                  </a:lnTo>
                  <a:lnTo>
                    <a:pt x="13845" y="7965"/>
                  </a:lnTo>
                  <a:lnTo>
                    <a:pt x="13417" y="7537"/>
                  </a:lnTo>
                  <a:lnTo>
                    <a:pt x="12980" y="7118"/>
                  </a:lnTo>
                  <a:lnTo>
                    <a:pt x="12542" y="6718"/>
                  </a:lnTo>
                  <a:lnTo>
                    <a:pt x="12105" y="6327"/>
                  </a:lnTo>
                  <a:lnTo>
                    <a:pt x="11668" y="5946"/>
                  </a:lnTo>
                  <a:lnTo>
                    <a:pt x="11221" y="5583"/>
                  </a:lnTo>
                  <a:lnTo>
                    <a:pt x="10784" y="5229"/>
                  </a:lnTo>
                  <a:lnTo>
                    <a:pt x="10337" y="4885"/>
                  </a:lnTo>
                  <a:lnTo>
                    <a:pt x="9900" y="4559"/>
                  </a:lnTo>
                  <a:lnTo>
                    <a:pt x="9453" y="4252"/>
                  </a:lnTo>
                  <a:lnTo>
                    <a:pt x="9016" y="3955"/>
                  </a:lnTo>
                  <a:lnTo>
                    <a:pt x="8588" y="3675"/>
                  </a:lnTo>
                  <a:lnTo>
                    <a:pt x="8151" y="3396"/>
                  </a:lnTo>
                  <a:lnTo>
                    <a:pt x="7723" y="3126"/>
                  </a:lnTo>
                  <a:lnTo>
                    <a:pt x="7295" y="2875"/>
                  </a:lnTo>
                  <a:lnTo>
                    <a:pt x="6876" y="2633"/>
                  </a:lnTo>
                  <a:lnTo>
                    <a:pt x="6467" y="2410"/>
                  </a:lnTo>
                  <a:lnTo>
                    <a:pt x="6057" y="2196"/>
                  </a:lnTo>
                  <a:lnTo>
                    <a:pt x="5666" y="1991"/>
                  </a:lnTo>
                  <a:lnTo>
                    <a:pt x="5276" y="1805"/>
                  </a:lnTo>
                  <a:lnTo>
                    <a:pt x="4894" y="1629"/>
                  </a:lnTo>
                  <a:lnTo>
                    <a:pt x="4522" y="1470"/>
                  </a:lnTo>
                  <a:lnTo>
                    <a:pt x="4159" y="1321"/>
                  </a:lnTo>
                  <a:lnTo>
                    <a:pt x="3806" y="1173"/>
                  </a:lnTo>
                  <a:lnTo>
                    <a:pt x="3136" y="921"/>
                  </a:lnTo>
                  <a:lnTo>
                    <a:pt x="2522" y="707"/>
                  </a:lnTo>
                  <a:lnTo>
                    <a:pt x="1954" y="531"/>
                  </a:lnTo>
                  <a:lnTo>
                    <a:pt x="1452" y="391"/>
                  </a:lnTo>
                  <a:lnTo>
                    <a:pt x="1014" y="270"/>
                  </a:lnTo>
                  <a:lnTo>
                    <a:pt x="652" y="177"/>
                  </a:lnTo>
                  <a:lnTo>
                    <a:pt x="149" y="47"/>
                  </a:lnTo>
                  <a:lnTo>
                    <a:pt x="2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F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62;p32">
              <a:extLst>
                <a:ext uri="{FF2B5EF4-FFF2-40B4-BE49-F238E27FC236}">
                  <a16:creationId xmlns:a16="http://schemas.microsoft.com/office/drawing/2014/main" id="{B18B4BA8-1855-3BA7-268D-1CA53A8A4445}"/>
                </a:ext>
              </a:extLst>
            </p:cNvPr>
            <p:cNvSpPr/>
            <p:nvPr/>
          </p:nvSpPr>
          <p:spPr>
            <a:xfrm>
              <a:off x="7124232" y="1661477"/>
              <a:ext cx="374564" cy="908857"/>
            </a:xfrm>
            <a:custGeom>
              <a:avLst/>
              <a:gdLst/>
              <a:ahLst/>
              <a:cxnLst/>
              <a:rect l="l" t="t" r="r" b="b"/>
              <a:pathLst>
                <a:path w="17911" h="43460" extrusionOk="0">
                  <a:moveTo>
                    <a:pt x="0" y="0"/>
                  </a:moveTo>
                  <a:lnTo>
                    <a:pt x="9" y="19"/>
                  </a:lnTo>
                  <a:lnTo>
                    <a:pt x="47" y="56"/>
                  </a:lnTo>
                  <a:lnTo>
                    <a:pt x="19" y="19"/>
                  </a:lnTo>
                  <a:lnTo>
                    <a:pt x="0" y="0"/>
                  </a:lnTo>
                  <a:close/>
                  <a:moveTo>
                    <a:pt x="47" y="56"/>
                  </a:moveTo>
                  <a:lnTo>
                    <a:pt x="112" y="121"/>
                  </a:lnTo>
                  <a:lnTo>
                    <a:pt x="261" y="251"/>
                  </a:lnTo>
                  <a:lnTo>
                    <a:pt x="549" y="503"/>
                  </a:lnTo>
                  <a:lnTo>
                    <a:pt x="1117" y="1005"/>
                  </a:lnTo>
                  <a:lnTo>
                    <a:pt x="1684" y="1517"/>
                  </a:lnTo>
                  <a:lnTo>
                    <a:pt x="2242" y="2028"/>
                  </a:lnTo>
                  <a:lnTo>
                    <a:pt x="2791" y="2559"/>
                  </a:lnTo>
                  <a:lnTo>
                    <a:pt x="3331" y="3098"/>
                  </a:lnTo>
                  <a:lnTo>
                    <a:pt x="3861" y="3638"/>
                  </a:lnTo>
                  <a:lnTo>
                    <a:pt x="4382" y="4196"/>
                  </a:lnTo>
                  <a:lnTo>
                    <a:pt x="4894" y="4755"/>
                  </a:lnTo>
                  <a:lnTo>
                    <a:pt x="5397" y="5322"/>
                  </a:lnTo>
                  <a:lnTo>
                    <a:pt x="5890" y="5899"/>
                  </a:lnTo>
                  <a:lnTo>
                    <a:pt x="6374" y="6494"/>
                  </a:lnTo>
                  <a:lnTo>
                    <a:pt x="6848" y="7081"/>
                  </a:lnTo>
                  <a:lnTo>
                    <a:pt x="7313" y="7685"/>
                  </a:lnTo>
                  <a:lnTo>
                    <a:pt x="7760" y="8299"/>
                  </a:lnTo>
                  <a:lnTo>
                    <a:pt x="8197" y="8914"/>
                  </a:lnTo>
                  <a:lnTo>
                    <a:pt x="8634" y="9537"/>
                  </a:lnTo>
                  <a:lnTo>
                    <a:pt x="9044" y="10170"/>
                  </a:lnTo>
                  <a:lnTo>
                    <a:pt x="9453" y="10812"/>
                  </a:lnTo>
                  <a:lnTo>
                    <a:pt x="9844" y="11463"/>
                  </a:lnTo>
                  <a:lnTo>
                    <a:pt x="10225" y="12114"/>
                  </a:lnTo>
                  <a:lnTo>
                    <a:pt x="10588" y="12775"/>
                  </a:lnTo>
                  <a:lnTo>
                    <a:pt x="10942" y="13445"/>
                  </a:lnTo>
                  <a:lnTo>
                    <a:pt x="11286" y="14124"/>
                  </a:lnTo>
                  <a:lnTo>
                    <a:pt x="11454" y="14468"/>
                  </a:lnTo>
                  <a:lnTo>
                    <a:pt x="11630" y="14812"/>
                  </a:lnTo>
                  <a:lnTo>
                    <a:pt x="11807" y="15147"/>
                  </a:lnTo>
                  <a:lnTo>
                    <a:pt x="11900" y="15315"/>
                  </a:lnTo>
                  <a:lnTo>
                    <a:pt x="11984" y="15482"/>
                  </a:lnTo>
                  <a:lnTo>
                    <a:pt x="12319" y="16161"/>
                  </a:lnTo>
                  <a:lnTo>
                    <a:pt x="12645" y="16850"/>
                  </a:lnTo>
                  <a:lnTo>
                    <a:pt x="12952" y="17538"/>
                  </a:lnTo>
                  <a:lnTo>
                    <a:pt x="13259" y="18227"/>
                  </a:lnTo>
                  <a:lnTo>
                    <a:pt x="13547" y="18934"/>
                  </a:lnTo>
                  <a:lnTo>
                    <a:pt x="13817" y="19641"/>
                  </a:lnTo>
                  <a:lnTo>
                    <a:pt x="14087" y="20348"/>
                  </a:lnTo>
                  <a:lnTo>
                    <a:pt x="14347" y="21065"/>
                  </a:lnTo>
                  <a:lnTo>
                    <a:pt x="14589" y="21781"/>
                  </a:lnTo>
                  <a:lnTo>
                    <a:pt x="14822" y="22498"/>
                  </a:lnTo>
                  <a:lnTo>
                    <a:pt x="14943" y="22860"/>
                  </a:lnTo>
                  <a:lnTo>
                    <a:pt x="15054" y="23223"/>
                  </a:lnTo>
                  <a:lnTo>
                    <a:pt x="15268" y="23949"/>
                  </a:lnTo>
                  <a:lnTo>
                    <a:pt x="15482" y="24684"/>
                  </a:lnTo>
                  <a:lnTo>
                    <a:pt x="15529" y="24861"/>
                  </a:lnTo>
                  <a:lnTo>
                    <a:pt x="15575" y="25047"/>
                  </a:lnTo>
                  <a:lnTo>
                    <a:pt x="15678" y="25410"/>
                  </a:lnTo>
                  <a:lnTo>
                    <a:pt x="15771" y="25782"/>
                  </a:lnTo>
                  <a:lnTo>
                    <a:pt x="15864" y="26145"/>
                  </a:lnTo>
                  <a:lnTo>
                    <a:pt x="16050" y="26880"/>
                  </a:lnTo>
                  <a:lnTo>
                    <a:pt x="16217" y="27624"/>
                  </a:lnTo>
                  <a:lnTo>
                    <a:pt x="16385" y="28369"/>
                  </a:lnTo>
                  <a:lnTo>
                    <a:pt x="16543" y="29113"/>
                  </a:lnTo>
                  <a:lnTo>
                    <a:pt x="16683" y="29857"/>
                  </a:lnTo>
                  <a:lnTo>
                    <a:pt x="16822" y="30602"/>
                  </a:lnTo>
                  <a:lnTo>
                    <a:pt x="16952" y="31346"/>
                  </a:lnTo>
                  <a:lnTo>
                    <a:pt x="17064" y="32099"/>
                  </a:lnTo>
                  <a:lnTo>
                    <a:pt x="17176" y="32853"/>
                  </a:lnTo>
                  <a:lnTo>
                    <a:pt x="17278" y="33607"/>
                  </a:lnTo>
                  <a:lnTo>
                    <a:pt x="17325" y="33979"/>
                  </a:lnTo>
                  <a:lnTo>
                    <a:pt x="17362" y="34360"/>
                  </a:lnTo>
                  <a:lnTo>
                    <a:pt x="17436" y="35114"/>
                  </a:lnTo>
                  <a:lnTo>
                    <a:pt x="17511" y="35877"/>
                  </a:lnTo>
                  <a:lnTo>
                    <a:pt x="17557" y="36631"/>
                  </a:lnTo>
                  <a:lnTo>
                    <a:pt x="17604" y="37394"/>
                  </a:lnTo>
                  <a:lnTo>
                    <a:pt x="17632" y="38147"/>
                  </a:lnTo>
                  <a:lnTo>
                    <a:pt x="17641" y="38910"/>
                  </a:lnTo>
                  <a:lnTo>
                    <a:pt x="17632" y="39673"/>
                  </a:lnTo>
                  <a:lnTo>
                    <a:pt x="17613" y="40427"/>
                  </a:lnTo>
                  <a:lnTo>
                    <a:pt x="17594" y="40808"/>
                  </a:lnTo>
                  <a:lnTo>
                    <a:pt x="17566" y="41190"/>
                  </a:lnTo>
                  <a:lnTo>
                    <a:pt x="17539" y="41571"/>
                  </a:lnTo>
                  <a:lnTo>
                    <a:pt x="17501" y="41943"/>
                  </a:lnTo>
                  <a:lnTo>
                    <a:pt x="17483" y="42139"/>
                  </a:lnTo>
                  <a:lnTo>
                    <a:pt x="17455" y="42325"/>
                  </a:lnTo>
                  <a:lnTo>
                    <a:pt x="17408" y="42706"/>
                  </a:lnTo>
                  <a:lnTo>
                    <a:pt x="17371" y="42892"/>
                  </a:lnTo>
                  <a:lnTo>
                    <a:pt x="17343" y="43078"/>
                  </a:lnTo>
                  <a:lnTo>
                    <a:pt x="17278" y="43460"/>
                  </a:lnTo>
                  <a:lnTo>
                    <a:pt x="17371" y="43088"/>
                  </a:lnTo>
                  <a:lnTo>
                    <a:pt x="17408" y="42902"/>
                  </a:lnTo>
                  <a:lnTo>
                    <a:pt x="17455" y="42716"/>
                  </a:lnTo>
                  <a:lnTo>
                    <a:pt x="17529" y="42334"/>
                  </a:lnTo>
                  <a:lnTo>
                    <a:pt x="17566" y="42148"/>
                  </a:lnTo>
                  <a:lnTo>
                    <a:pt x="17594" y="41962"/>
                  </a:lnTo>
                  <a:lnTo>
                    <a:pt x="17650" y="41580"/>
                  </a:lnTo>
                  <a:lnTo>
                    <a:pt x="17697" y="41199"/>
                  </a:lnTo>
                  <a:lnTo>
                    <a:pt x="17743" y="40827"/>
                  </a:lnTo>
                  <a:lnTo>
                    <a:pt x="17780" y="40445"/>
                  </a:lnTo>
                  <a:lnTo>
                    <a:pt x="17818" y="40064"/>
                  </a:lnTo>
                  <a:lnTo>
                    <a:pt x="17846" y="39682"/>
                  </a:lnTo>
                  <a:lnTo>
                    <a:pt x="17864" y="39301"/>
                  </a:lnTo>
                  <a:lnTo>
                    <a:pt x="17874" y="39106"/>
                  </a:lnTo>
                  <a:lnTo>
                    <a:pt x="17883" y="38910"/>
                  </a:lnTo>
                  <a:lnTo>
                    <a:pt x="17892" y="38529"/>
                  </a:lnTo>
                  <a:lnTo>
                    <a:pt x="17901" y="38147"/>
                  </a:lnTo>
                  <a:lnTo>
                    <a:pt x="17911" y="37384"/>
                  </a:lnTo>
                  <a:lnTo>
                    <a:pt x="17892" y="36612"/>
                  </a:lnTo>
                  <a:lnTo>
                    <a:pt x="17864" y="35849"/>
                  </a:lnTo>
                  <a:lnTo>
                    <a:pt x="17827" y="35086"/>
                  </a:lnTo>
                  <a:lnTo>
                    <a:pt x="17771" y="34323"/>
                  </a:lnTo>
                  <a:lnTo>
                    <a:pt x="17706" y="33560"/>
                  </a:lnTo>
                  <a:lnTo>
                    <a:pt x="17632" y="32797"/>
                  </a:lnTo>
                  <a:lnTo>
                    <a:pt x="17539" y="32034"/>
                  </a:lnTo>
                  <a:lnTo>
                    <a:pt x="17436" y="31271"/>
                  </a:lnTo>
                  <a:lnTo>
                    <a:pt x="17325" y="30518"/>
                  </a:lnTo>
                  <a:lnTo>
                    <a:pt x="17204" y="29764"/>
                  </a:lnTo>
                  <a:lnTo>
                    <a:pt x="17073" y="29011"/>
                  </a:lnTo>
                  <a:lnTo>
                    <a:pt x="16924" y="28257"/>
                  </a:lnTo>
                  <a:lnTo>
                    <a:pt x="16776" y="27503"/>
                  </a:lnTo>
                  <a:lnTo>
                    <a:pt x="16617" y="26750"/>
                  </a:lnTo>
                  <a:lnTo>
                    <a:pt x="16441" y="26005"/>
                  </a:lnTo>
                  <a:lnTo>
                    <a:pt x="16348" y="25633"/>
                  </a:lnTo>
                  <a:lnTo>
                    <a:pt x="16255" y="25261"/>
                  </a:lnTo>
                  <a:lnTo>
                    <a:pt x="16162" y="24889"/>
                  </a:lnTo>
                  <a:lnTo>
                    <a:pt x="16115" y="24703"/>
                  </a:lnTo>
                  <a:lnTo>
                    <a:pt x="16059" y="24517"/>
                  </a:lnTo>
                  <a:lnTo>
                    <a:pt x="15855" y="23782"/>
                  </a:lnTo>
                  <a:lnTo>
                    <a:pt x="15641" y="23047"/>
                  </a:lnTo>
                  <a:lnTo>
                    <a:pt x="15529" y="22674"/>
                  </a:lnTo>
                  <a:lnTo>
                    <a:pt x="15417" y="22312"/>
                  </a:lnTo>
                  <a:lnTo>
                    <a:pt x="15185" y="21576"/>
                  </a:lnTo>
                  <a:lnTo>
                    <a:pt x="14933" y="20851"/>
                  </a:lnTo>
                  <a:lnTo>
                    <a:pt x="14673" y="20134"/>
                  </a:lnTo>
                  <a:lnTo>
                    <a:pt x="14403" y="19409"/>
                  </a:lnTo>
                  <a:lnTo>
                    <a:pt x="14124" y="18702"/>
                  </a:lnTo>
                  <a:lnTo>
                    <a:pt x="13836" y="17985"/>
                  </a:lnTo>
                  <a:lnTo>
                    <a:pt x="13761" y="17808"/>
                  </a:lnTo>
                  <a:lnTo>
                    <a:pt x="13677" y="17632"/>
                  </a:lnTo>
                  <a:lnTo>
                    <a:pt x="13528" y="17287"/>
                  </a:lnTo>
                  <a:lnTo>
                    <a:pt x="13370" y="16934"/>
                  </a:lnTo>
                  <a:lnTo>
                    <a:pt x="13203" y="16580"/>
                  </a:lnTo>
                  <a:lnTo>
                    <a:pt x="12877" y="15892"/>
                  </a:lnTo>
                  <a:lnTo>
                    <a:pt x="12524" y="15203"/>
                  </a:lnTo>
                  <a:lnTo>
                    <a:pt x="12440" y="15036"/>
                  </a:lnTo>
                  <a:lnTo>
                    <a:pt x="12347" y="14868"/>
                  </a:lnTo>
                  <a:lnTo>
                    <a:pt x="12170" y="14533"/>
                  </a:lnTo>
                  <a:lnTo>
                    <a:pt x="11984" y="14198"/>
                  </a:lnTo>
                  <a:lnTo>
                    <a:pt x="11816" y="13854"/>
                  </a:lnTo>
                  <a:lnTo>
                    <a:pt x="11463" y="13175"/>
                  </a:lnTo>
                  <a:lnTo>
                    <a:pt x="11100" y="12496"/>
                  </a:lnTo>
                  <a:lnTo>
                    <a:pt x="10719" y="11835"/>
                  </a:lnTo>
                  <a:lnTo>
                    <a:pt x="10319" y="11174"/>
                  </a:lnTo>
                  <a:lnTo>
                    <a:pt x="9909" y="10523"/>
                  </a:lnTo>
                  <a:lnTo>
                    <a:pt x="9490" y="9881"/>
                  </a:lnTo>
                  <a:lnTo>
                    <a:pt x="9053" y="9248"/>
                  </a:lnTo>
                  <a:lnTo>
                    <a:pt x="8607" y="8625"/>
                  </a:lnTo>
                  <a:lnTo>
                    <a:pt x="8141" y="8011"/>
                  </a:lnTo>
                  <a:lnTo>
                    <a:pt x="7667" y="7406"/>
                  </a:lnTo>
                  <a:lnTo>
                    <a:pt x="7183" y="6811"/>
                  </a:lnTo>
                  <a:lnTo>
                    <a:pt x="6690" y="6225"/>
                  </a:lnTo>
                  <a:lnTo>
                    <a:pt x="6187" y="5648"/>
                  </a:lnTo>
                  <a:lnTo>
                    <a:pt x="5666" y="5080"/>
                  </a:lnTo>
                  <a:lnTo>
                    <a:pt x="5145" y="4531"/>
                  </a:lnTo>
                  <a:lnTo>
                    <a:pt x="4606" y="3982"/>
                  </a:lnTo>
                  <a:lnTo>
                    <a:pt x="4057" y="3443"/>
                  </a:lnTo>
                  <a:lnTo>
                    <a:pt x="3499" y="2922"/>
                  </a:lnTo>
                  <a:lnTo>
                    <a:pt x="2931" y="2410"/>
                  </a:lnTo>
                  <a:lnTo>
                    <a:pt x="2363" y="1907"/>
                  </a:lnTo>
                  <a:lnTo>
                    <a:pt x="1777" y="1414"/>
                  </a:lnTo>
                  <a:lnTo>
                    <a:pt x="1182" y="931"/>
                  </a:lnTo>
                  <a:lnTo>
                    <a:pt x="577" y="465"/>
                  </a:lnTo>
                  <a:lnTo>
                    <a:pt x="270" y="233"/>
                  </a:lnTo>
                  <a:lnTo>
                    <a:pt x="121" y="112"/>
                  </a:lnTo>
                  <a:lnTo>
                    <a:pt x="47" y="56"/>
                  </a:lnTo>
                  <a:close/>
                </a:path>
              </a:pathLst>
            </a:custGeom>
            <a:solidFill>
              <a:srgbClr val="B8D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63;p32">
              <a:extLst>
                <a:ext uri="{FF2B5EF4-FFF2-40B4-BE49-F238E27FC236}">
                  <a16:creationId xmlns:a16="http://schemas.microsoft.com/office/drawing/2014/main" id="{B15F20CD-9600-E3AB-1696-EE5251A0235B}"/>
                </a:ext>
              </a:extLst>
            </p:cNvPr>
            <p:cNvSpPr/>
            <p:nvPr/>
          </p:nvSpPr>
          <p:spPr>
            <a:xfrm>
              <a:off x="7202636" y="2308641"/>
              <a:ext cx="534335" cy="772675"/>
            </a:xfrm>
            <a:custGeom>
              <a:avLst/>
              <a:gdLst/>
              <a:ahLst/>
              <a:cxnLst/>
              <a:rect l="l" t="t" r="r" b="b"/>
              <a:pathLst>
                <a:path w="25551" h="36948" extrusionOk="0">
                  <a:moveTo>
                    <a:pt x="1" y="1"/>
                  </a:moveTo>
                  <a:lnTo>
                    <a:pt x="1" y="4132"/>
                  </a:lnTo>
                  <a:lnTo>
                    <a:pt x="4932" y="36948"/>
                  </a:lnTo>
                  <a:lnTo>
                    <a:pt x="20619" y="36948"/>
                  </a:lnTo>
                  <a:lnTo>
                    <a:pt x="25550" y="4132"/>
                  </a:lnTo>
                  <a:lnTo>
                    <a:pt x="2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64;p32">
              <a:extLst>
                <a:ext uri="{FF2B5EF4-FFF2-40B4-BE49-F238E27FC236}">
                  <a16:creationId xmlns:a16="http://schemas.microsoft.com/office/drawing/2014/main" id="{45725BB7-3D1F-5991-B6AF-9218A601DBE0}"/>
                </a:ext>
              </a:extLst>
            </p:cNvPr>
            <p:cNvSpPr/>
            <p:nvPr/>
          </p:nvSpPr>
          <p:spPr>
            <a:xfrm>
              <a:off x="5336226" y="3293222"/>
              <a:ext cx="2141879" cy="438974"/>
            </a:xfrm>
            <a:custGeom>
              <a:avLst/>
              <a:gdLst/>
              <a:ahLst/>
              <a:cxnLst/>
              <a:rect l="l" t="t" r="r" b="b"/>
              <a:pathLst>
                <a:path w="102421" h="20991" extrusionOk="0">
                  <a:moveTo>
                    <a:pt x="51210" y="1"/>
                  </a:moveTo>
                  <a:lnTo>
                    <a:pt x="49889" y="10"/>
                  </a:lnTo>
                  <a:lnTo>
                    <a:pt x="48577" y="19"/>
                  </a:lnTo>
                  <a:lnTo>
                    <a:pt x="47275" y="38"/>
                  </a:lnTo>
                  <a:lnTo>
                    <a:pt x="45981" y="57"/>
                  </a:lnTo>
                  <a:lnTo>
                    <a:pt x="44688" y="85"/>
                  </a:lnTo>
                  <a:lnTo>
                    <a:pt x="43413" y="122"/>
                  </a:lnTo>
                  <a:lnTo>
                    <a:pt x="42148" y="168"/>
                  </a:lnTo>
                  <a:lnTo>
                    <a:pt x="40892" y="215"/>
                  </a:lnTo>
                  <a:lnTo>
                    <a:pt x="39645" y="271"/>
                  </a:lnTo>
                  <a:lnTo>
                    <a:pt x="38417" y="336"/>
                  </a:lnTo>
                  <a:lnTo>
                    <a:pt x="37198" y="401"/>
                  </a:lnTo>
                  <a:lnTo>
                    <a:pt x="35989" y="475"/>
                  </a:lnTo>
                  <a:lnTo>
                    <a:pt x="34788" y="559"/>
                  </a:lnTo>
                  <a:lnTo>
                    <a:pt x="33607" y="643"/>
                  </a:lnTo>
                  <a:lnTo>
                    <a:pt x="32434" y="736"/>
                  </a:lnTo>
                  <a:lnTo>
                    <a:pt x="31281" y="829"/>
                  </a:lnTo>
                  <a:lnTo>
                    <a:pt x="30136" y="931"/>
                  </a:lnTo>
                  <a:lnTo>
                    <a:pt x="29010" y="1043"/>
                  </a:lnTo>
                  <a:lnTo>
                    <a:pt x="27903" y="1155"/>
                  </a:lnTo>
                  <a:lnTo>
                    <a:pt x="26805" y="1266"/>
                  </a:lnTo>
                  <a:lnTo>
                    <a:pt x="25726" y="1396"/>
                  </a:lnTo>
                  <a:lnTo>
                    <a:pt x="24656" y="1527"/>
                  </a:lnTo>
                  <a:lnTo>
                    <a:pt x="23614" y="1657"/>
                  </a:lnTo>
                  <a:lnTo>
                    <a:pt x="22581" y="1797"/>
                  </a:lnTo>
                  <a:lnTo>
                    <a:pt x="21567" y="1936"/>
                  </a:lnTo>
                  <a:lnTo>
                    <a:pt x="20572" y="2085"/>
                  </a:lnTo>
                  <a:lnTo>
                    <a:pt x="19595" y="2243"/>
                  </a:lnTo>
                  <a:lnTo>
                    <a:pt x="18636" y="2401"/>
                  </a:lnTo>
                  <a:lnTo>
                    <a:pt x="17697" y="2559"/>
                  </a:lnTo>
                  <a:lnTo>
                    <a:pt x="16785" y="2727"/>
                  </a:lnTo>
                  <a:lnTo>
                    <a:pt x="15882" y="2904"/>
                  </a:lnTo>
                  <a:lnTo>
                    <a:pt x="14998" y="3081"/>
                  </a:lnTo>
                  <a:lnTo>
                    <a:pt x="14142" y="3257"/>
                  </a:lnTo>
                  <a:lnTo>
                    <a:pt x="13305" y="3443"/>
                  </a:lnTo>
                  <a:lnTo>
                    <a:pt x="12486" y="3629"/>
                  </a:lnTo>
                  <a:lnTo>
                    <a:pt x="11695" y="3825"/>
                  </a:lnTo>
                  <a:lnTo>
                    <a:pt x="10923" y="4020"/>
                  </a:lnTo>
                  <a:lnTo>
                    <a:pt x="10179" y="4216"/>
                  </a:lnTo>
                  <a:lnTo>
                    <a:pt x="9453" y="4420"/>
                  </a:lnTo>
                  <a:lnTo>
                    <a:pt x="8746" y="4634"/>
                  </a:lnTo>
                  <a:lnTo>
                    <a:pt x="8067" y="4839"/>
                  </a:lnTo>
                  <a:lnTo>
                    <a:pt x="7415" y="5053"/>
                  </a:lnTo>
                  <a:lnTo>
                    <a:pt x="6783" y="5276"/>
                  </a:lnTo>
                  <a:lnTo>
                    <a:pt x="6187" y="5500"/>
                  </a:lnTo>
                  <a:lnTo>
                    <a:pt x="5601" y="5723"/>
                  </a:lnTo>
                  <a:lnTo>
                    <a:pt x="5052" y="5946"/>
                  </a:lnTo>
                  <a:lnTo>
                    <a:pt x="4522" y="6179"/>
                  </a:lnTo>
                  <a:lnTo>
                    <a:pt x="4029" y="6411"/>
                  </a:lnTo>
                  <a:lnTo>
                    <a:pt x="3554" y="6653"/>
                  </a:lnTo>
                  <a:lnTo>
                    <a:pt x="3108" y="6886"/>
                  </a:lnTo>
                  <a:lnTo>
                    <a:pt x="2689" y="7128"/>
                  </a:lnTo>
                  <a:lnTo>
                    <a:pt x="2307" y="7379"/>
                  </a:lnTo>
                  <a:lnTo>
                    <a:pt x="1945" y="7621"/>
                  </a:lnTo>
                  <a:lnTo>
                    <a:pt x="1619" y="7872"/>
                  </a:lnTo>
                  <a:lnTo>
                    <a:pt x="1312" y="8123"/>
                  </a:lnTo>
                  <a:lnTo>
                    <a:pt x="1172" y="8254"/>
                  </a:lnTo>
                  <a:lnTo>
                    <a:pt x="1042" y="8384"/>
                  </a:lnTo>
                  <a:lnTo>
                    <a:pt x="921" y="8514"/>
                  </a:lnTo>
                  <a:lnTo>
                    <a:pt x="800" y="8644"/>
                  </a:lnTo>
                  <a:lnTo>
                    <a:pt x="698" y="8765"/>
                  </a:lnTo>
                  <a:lnTo>
                    <a:pt x="596" y="8896"/>
                  </a:lnTo>
                  <a:lnTo>
                    <a:pt x="502" y="9026"/>
                  </a:lnTo>
                  <a:lnTo>
                    <a:pt x="409" y="9165"/>
                  </a:lnTo>
                  <a:lnTo>
                    <a:pt x="335" y="9296"/>
                  </a:lnTo>
                  <a:lnTo>
                    <a:pt x="270" y="9426"/>
                  </a:lnTo>
                  <a:lnTo>
                    <a:pt x="205" y="9556"/>
                  </a:lnTo>
                  <a:lnTo>
                    <a:pt x="149" y="9686"/>
                  </a:lnTo>
                  <a:lnTo>
                    <a:pt x="102" y="9826"/>
                  </a:lnTo>
                  <a:lnTo>
                    <a:pt x="65" y="9956"/>
                  </a:lnTo>
                  <a:lnTo>
                    <a:pt x="37" y="10096"/>
                  </a:lnTo>
                  <a:lnTo>
                    <a:pt x="19" y="10226"/>
                  </a:lnTo>
                  <a:lnTo>
                    <a:pt x="9" y="10366"/>
                  </a:lnTo>
                  <a:lnTo>
                    <a:pt x="0" y="10496"/>
                  </a:lnTo>
                  <a:lnTo>
                    <a:pt x="9" y="10635"/>
                  </a:lnTo>
                  <a:lnTo>
                    <a:pt x="19" y="10766"/>
                  </a:lnTo>
                  <a:lnTo>
                    <a:pt x="37" y="10905"/>
                  </a:lnTo>
                  <a:lnTo>
                    <a:pt x="65" y="11036"/>
                  </a:lnTo>
                  <a:lnTo>
                    <a:pt x="102" y="11175"/>
                  </a:lnTo>
                  <a:lnTo>
                    <a:pt x="149" y="11305"/>
                  </a:lnTo>
                  <a:lnTo>
                    <a:pt x="205" y="11436"/>
                  </a:lnTo>
                  <a:lnTo>
                    <a:pt x="270" y="11575"/>
                  </a:lnTo>
                  <a:lnTo>
                    <a:pt x="335" y="11705"/>
                  </a:lnTo>
                  <a:lnTo>
                    <a:pt x="409" y="11836"/>
                  </a:lnTo>
                  <a:lnTo>
                    <a:pt x="502" y="11966"/>
                  </a:lnTo>
                  <a:lnTo>
                    <a:pt x="596" y="12096"/>
                  </a:lnTo>
                  <a:lnTo>
                    <a:pt x="698" y="12226"/>
                  </a:lnTo>
                  <a:lnTo>
                    <a:pt x="800" y="12357"/>
                  </a:lnTo>
                  <a:lnTo>
                    <a:pt x="921" y="12487"/>
                  </a:lnTo>
                  <a:lnTo>
                    <a:pt x="1042" y="12617"/>
                  </a:lnTo>
                  <a:lnTo>
                    <a:pt x="1172" y="12738"/>
                  </a:lnTo>
                  <a:lnTo>
                    <a:pt x="1312" y="12868"/>
                  </a:lnTo>
                  <a:lnTo>
                    <a:pt x="1619" y="13120"/>
                  </a:lnTo>
                  <a:lnTo>
                    <a:pt x="1945" y="13371"/>
                  </a:lnTo>
                  <a:lnTo>
                    <a:pt x="2307" y="13622"/>
                  </a:lnTo>
                  <a:lnTo>
                    <a:pt x="2689" y="13864"/>
                  </a:lnTo>
                  <a:lnTo>
                    <a:pt x="3108" y="14106"/>
                  </a:lnTo>
                  <a:lnTo>
                    <a:pt x="3554" y="14348"/>
                  </a:lnTo>
                  <a:lnTo>
                    <a:pt x="4029" y="14580"/>
                  </a:lnTo>
                  <a:lnTo>
                    <a:pt x="4522" y="14813"/>
                  </a:lnTo>
                  <a:lnTo>
                    <a:pt x="5052" y="15046"/>
                  </a:lnTo>
                  <a:lnTo>
                    <a:pt x="5601" y="15278"/>
                  </a:lnTo>
                  <a:lnTo>
                    <a:pt x="6187" y="15502"/>
                  </a:lnTo>
                  <a:lnTo>
                    <a:pt x="6783" y="15725"/>
                  </a:lnTo>
                  <a:lnTo>
                    <a:pt x="7415" y="15939"/>
                  </a:lnTo>
                  <a:lnTo>
                    <a:pt x="8067" y="16153"/>
                  </a:lnTo>
                  <a:lnTo>
                    <a:pt x="8746" y="16367"/>
                  </a:lnTo>
                  <a:lnTo>
                    <a:pt x="9453" y="16572"/>
                  </a:lnTo>
                  <a:lnTo>
                    <a:pt x="10179" y="16776"/>
                  </a:lnTo>
                  <a:lnTo>
                    <a:pt x="10923" y="16981"/>
                  </a:lnTo>
                  <a:lnTo>
                    <a:pt x="11695" y="17176"/>
                  </a:lnTo>
                  <a:lnTo>
                    <a:pt x="12486" y="17362"/>
                  </a:lnTo>
                  <a:lnTo>
                    <a:pt x="13305" y="17558"/>
                  </a:lnTo>
                  <a:lnTo>
                    <a:pt x="14142" y="17735"/>
                  </a:lnTo>
                  <a:lnTo>
                    <a:pt x="14998" y="17921"/>
                  </a:lnTo>
                  <a:lnTo>
                    <a:pt x="15882" y="18097"/>
                  </a:lnTo>
                  <a:lnTo>
                    <a:pt x="16785" y="18265"/>
                  </a:lnTo>
                  <a:lnTo>
                    <a:pt x="17697" y="18432"/>
                  </a:lnTo>
                  <a:lnTo>
                    <a:pt x="18636" y="18600"/>
                  </a:lnTo>
                  <a:lnTo>
                    <a:pt x="19595" y="18758"/>
                  </a:lnTo>
                  <a:lnTo>
                    <a:pt x="20572" y="18907"/>
                  </a:lnTo>
                  <a:lnTo>
                    <a:pt x="21567" y="19056"/>
                  </a:lnTo>
                  <a:lnTo>
                    <a:pt x="22581" y="19195"/>
                  </a:lnTo>
                  <a:lnTo>
                    <a:pt x="23614" y="19335"/>
                  </a:lnTo>
                  <a:lnTo>
                    <a:pt x="24656" y="19474"/>
                  </a:lnTo>
                  <a:lnTo>
                    <a:pt x="25726" y="19605"/>
                  </a:lnTo>
                  <a:lnTo>
                    <a:pt x="26805" y="19726"/>
                  </a:lnTo>
                  <a:lnTo>
                    <a:pt x="27903" y="19847"/>
                  </a:lnTo>
                  <a:lnTo>
                    <a:pt x="29010" y="19958"/>
                  </a:lnTo>
                  <a:lnTo>
                    <a:pt x="30136" y="20061"/>
                  </a:lnTo>
                  <a:lnTo>
                    <a:pt x="31281" y="20163"/>
                  </a:lnTo>
                  <a:lnTo>
                    <a:pt x="32434" y="20265"/>
                  </a:lnTo>
                  <a:lnTo>
                    <a:pt x="33607" y="20358"/>
                  </a:lnTo>
                  <a:lnTo>
                    <a:pt x="34788" y="20442"/>
                  </a:lnTo>
                  <a:lnTo>
                    <a:pt x="35989" y="20516"/>
                  </a:lnTo>
                  <a:lnTo>
                    <a:pt x="37198" y="20591"/>
                  </a:lnTo>
                  <a:lnTo>
                    <a:pt x="38417" y="20665"/>
                  </a:lnTo>
                  <a:lnTo>
                    <a:pt x="39645" y="20721"/>
                  </a:lnTo>
                  <a:lnTo>
                    <a:pt x="40892" y="20777"/>
                  </a:lnTo>
                  <a:lnTo>
                    <a:pt x="42148" y="20824"/>
                  </a:lnTo>
                  <a:lnTo>
                    <a:pt x="43413" y="20870"/>
                  </a:lnTo>
                  <a:lnTo>
                    <a:pt x="44688" y="20907"/>
                  </a:lnTo>
                  <a:lnTo>
                    <a:pt x="45981" y="20935"/>
                  </a:lnTo>
                  <a:lnTo>
                    <a:pt x="47275" y="20963"/>
                  </a:lnTo>
                  <a:lnTo>
                    <a:pt x="48577" y="20982"/>
                  </a:lnTo>
                  <a:lnTo>
                    <a:pt x="49889" y="20991"/>
                  </a:lnTo>
                  <a:lnTo>
                    <a:pt x="52531" y="20991"/>
                  </a:lnTo>
                  <a:lnTo>
                    <a:pt x="53853" y="20982"/>
                  </a:lnTo>
                  <a:lnTo>
                    <a:pt x="55155" y="20963"/>
                  </a:lnTo>
                  <a:lnTo>
                    <a:pt x="56449" y="20935"/>
                  </a:lnTo>
                  <a:lnTo>
                    <a:pt x="57733" y="20907"/>
                  </a:lnTo>
                  <a:lnTo>
                    <a:pt x="59016" y="20870"/>
                  </a:lnTo>
                  <a:lnTo>
                    <a:pt x="60282" y="20824"/>
                  </a:lnTo>
                  <a:lnTo>
                    <a:pt x="61538" y="20777"/>
                  </a:lnTo>
                  <a:lnTo>
                    <a:pt x="62775" y="20721"/>
                  </a:lnTo>
                  <a:lnTo>
                    <a:pt x="64013" y="20665"/>
                  </a:lnTo>
                  <a:lnTo>
                    <a:pt x="65232" y="20591"/>
                  </a:lnTo>
                  <a:lnTo>
                    <a:pt x="66441" y="20516"/>
                  </a:lnTo>
                  <a:lnTo>
                    <a:pt x="67641" y="20442"/>
                  </a:lnTo>
                  <a:lnTo>
                    <a:pt x="68823" y="20358"/>
                  </a:lnTo>
                  <a:lnTo>
                    <a:pt x="69995" y="20265"/>
                  </a:lnTo>
                  <a:lnTo>
                    <a:pt x="71149" y="20163"/>
                  </a:lnTo>
                  <a:lnTo>
                    <a:pt x="72284" y="20061"/>
                  </a:lnTo>
                  <a:lnTo>
                    <a:pt x="73419" y="19958"/>
                  </a:lnTo>
                  <a:lnTo>
                    <a:pt x="74527" y="19847"/>
                  </a:lnTo>
                  <a:lnTo>
                    <a:pt x="75624" y="19726"/>
                  </a:lnTo>
                  <a:lnTo>
                    <a:pt x="76704" y="19605"/>
                  </a:lnTo>
                  <a:lnTo>
                    <a:pt x="77764" y="19474"/>
                  </a:lnTo>
                  <a:lnTo>
                    <a:pt x="78816" y="19335"/>
                  </a:lnTo>
                  <a:lnTo>
                    <a:pt x="79849" y="19195"/>
                  </a:lnTo>
                  <a:lnTo>
                    <a:pt x="80863" y="19056"/>
                  </a:lnTo>
                  <a:lnTo>
                    <a:pt x="81858" y="18907"/>
                  </a:lnTo>
                  <a:lnTo>
                    <a:pt x="82826" y="18758"/>
                  </a:lnTo>
                  <a:lnTo>
                    <a:pt x="83784" y="18600"/>
                  </a:lnTo>
                  <a:lnTo>
                    <a:pt x="84724" y="18432"/>
                  </a:lnTo>
                  <a:lnTo>
                    <a:pt x="85645" y="18265"/>
                  </a:lnTo>
                  <a:lnTo>
                    <a:pt x="86548" y="18097"/>
                  </a:lnTo>
                  <a:lnTo>
                    <a:pt x="87422" y="17921"/>
                  </a:lnTo>
                  <a:lnTo>
                    <a:pt x="88287" y="17735"/>
                  </a:lnTo>
                  <a:lnTo>
                    <a:pt x="89125" y="17558"/>
                  </a:lnTo>
                  <a:lnTo>
                    <a:pt x="89934" y="17362"/>
                  </a:lnTo>
                  <a:lnTo>
                    <a:pt x="90734" y="17176"/>
                  </a:lnTo>
                  <a:lnTo>
                    <a:pt x="91497" y="16981"/>
                  </a:lnTo>
                  <a:lnTo>
                    <a:pt x="92251" y="16776"/>
                  </a:lnTo>
                  <a:lnTo>
                    <a:pt x="92977" y="16572"/>
                  </a:lnTo>
                  <a:lnTo>
                    <a:pt x="93675" y="16367"/>
                  </a:lnTo>
                  <a:lnTo>
                    <a:pt x="94354" y="16153"/>
                  </a:lnTo>
                  <a:lnTo>
                    <a:pt x="95014" y="15939"/>
                  </a:lnTo>
                  <a:lnTo>
                    <a:pt x="95638" y="15725"/>
                  </a:lnTo>
                  <a:lnTo>
                    <a:pt x="96243" y="15502"/>
                  </a:lnTo>
                  <a:lnTo>
                    <a:pt x="96819" y="15278"/>
                  </a:lnTo>
                  <a:lnTo>
                    <a:pt x="97378" y="15046"/>
                  </a:lnTo>
                  <a:lnTo>
                    <a:pt x="97899" y="14813"/>
                  </a:lnTo>
                  <a:lnTo>
                    <a:pt x="98401" y="14580"/>
                  </a:lnTo>
                  <a:lnTo>
                    <a:pt x="98876" y="14348"/>
                  </a:lnTo>
                  <a:lnTo>
                    <a:pt x="99313" y="14106"/>
                  </a:lnTo>
                  <a:lnTo>
                    <a:pt x="99732" y="13864"/>
                  </a:lnTo>
                  <a:lnTo>
                    <a:pt x="100122" y="13622"/>
                  </a:lnTo>
                  <a:lnTo>
                    <a:pt x="100485" y="13371"/>
                  </a:lnTo>
                  <a:lnTo>
                    <a:pt x="100811" y="13120"/>
                  </a:lnTo>
                  <a:lnTo>
                    <a:pt x="101109" y="12868"/>
                  </a:lnTo>
                  <a:lnTo>
                    <a:pt x="101248" y="12738"/>
                  </a:lnTo>
                  <a:lnTo>
                    <a:pt x="101388" y="12617"/>
                  </a:lnTo>
                  <a:lnTo>
                    <a:pt x="101509" y="12487"/>
                  </a:lnTo>
                  <a:lnTo>
                    <a:pt x="101620" y="12357"/>
                  </a:lnTo>
                  <a:lnTo>
                    <a:pt x="101732" y="12226"/>
                  </a:lnTo>
                  <a:lnTo>
                    <a:pt x="101834" y="12096"/>
                  </a:lnTo>
                  <a:lnTo>
                    <a:pt x="101927" y="11966"/>
                  </a:lnTo>
                  <a:lnTo>
                    <a:pt x="102011" y="11836"/>
                  </a:lnTo>
                  <a:lnTo>
                    <a:pt x="102095" y="11705"/>
                  </a:lnTo>
                  <a:lnTo>
                    <a:pt x="102160" y="11575"/>
                  </a:lnTo>
                  <a:lnTo>
                    <a:pt x="102225" y="11436"/>
                  </a:lnTo>
                  <a:lnTo>
                    <a:pt x="102272" y="11305"/>
                  </a:lnTo>
                  <a:lnTo>
                    <a:pt x="102318" y="11175"/>
                  </a:lnTo>
                  <a:lnTo>
                    <a:pt x="102355" y="11036"/>
                  </a:lnTo>
                  <a:lnTo>
                    <a:pt x="102383" y="10905"/>
                  </a:lnTo>
                  <a:lnTo>
                    <a:pt x="102411" y="10766"/>
                  </a:lnTo>
                  <a:lnTo>
                    <a:pt x="102420" y="10635"/>
                  </a:lnTo>
                  <a:lnTo>
                    <a:pt x="102420" y="10496"/>
                  </a:lnTo>
                  <a:lnTo>
                    <a:pt x="102420" y="10366"/>
                  </a:lnTo>
                  <a:lnTo>
                    <a:pt x="102411" y="10226"/>
                  </a:lnTo>
                  <a:lnTo>
                    <a:pt x="102383" y="10096"/>
                  </a:lnTo>
                  <a:lnTo>
                    <a:pt x="102355" y="9956"/>
                  </a:lnTo>
                  <a:lnTo>
                    <a:pt x="102318" y="9826"/>
                  </a:lnTo>
                  <a:lnTo>
                    <a:pt x="102272" y="9686"/>
                  </a:lnTo>
                  <a:lnTo>
                    <a:pt x="102225" y="9556"/>
                  </a:lnTo>
                  <a:lnTo>
                    <a:pt x="102160" y="9426"/>
                  </a:lnTo>
                  <a:lnTo>
                    <a:pt x="102095" y="9296"/>
                  </a:lnTo>
                  <a:lnTo>
                    <a:pt x="102011" y="9165"/>
                  </a:lnTo>
                  <a:lnTo>
                    <a:pt x="101927" y="9026"/>
                  </a:lnTo>
                  <a:lnTo>
                    <a:pt x="101834" y="8896"/>
                  </a:lnTo>
                  <a:lnTo>
                    <a:pt x="101732" y="8765"/>
                  </a:lnTo>
                  <a:lnTo>
                    <a:pt x="101620" y="8644"/>
                  </a:lnTo>
                  <a:lnTo>
                    <a:pt x="101509" y="8514"/>
                  </a:lnTo>
                  <a:lnTo>
                    <a:pt x="101388" y="8384"/>
                  </a:lnTo>
                  <a:lnTo>
                    <a:pt x="101248" y="8254"/>
                  </a:lnTo>
                  <a:lnTo>
                    <a:pt x="101109" y="8123"/>
                  </a:lnTo>
                  <a:lnTo>
                    <a:pt x="100811" y="7872"/>
                  </a:lnTo>
                  <a:lnTo>
                    <a:pt x="100485" y="7621"/>
                  </a:lnTo>
                  <a:lnTo>
                    <a:pt x="100122" y="7379"/>
                  </a:lnTo>
                  <a:lnTo>
                    <a:pt x="99732" y="7128"/>
                  </a:lnTo>
                  <a:lnTo>
                    <a:pt x="99313" y="6886"/>
                  </a:lnTo>
                  <a:lnTo>
                    <a:pt x="98876" y="6653"/>
                  </a:lnTo>
                  <a:lnTo>
                    <a:pt x="98401" y="6411"/>
                  </a:lnTo>
                  <a:lnTo>
                    <a:pt x="97899" y="6179"/>
                  </a:lnTo>
                  <a:lnTo>
                    <a:pt x="97378" y="5946"/>
                  </a:lnTo>
                  <a:lnTo>
                    <a:pt x="96819" y="5723"/>
                  </a:lnTo>
                  <a:lnTo>
                    <a:pt x="96243" y="5500"/>
                  </a:lnTo>
                  <a:lnTo>
                    <a:pt x="95638" y="5276"/>
                  </a:lnTo>
                  <a:lnTo>
                    <a:pt x="95014" y="5053"/>
                  </a:lnTo>
                  <a:lnTo>
                    <a:pt x="94354" y="4839"/>
                  </a:lnTo>
                  <a:lnTo>
                    <a:pt x="93675" y="4634"/>
                  </a:lnTo>
                  <a:lnTo>
                    <a:pt x="92977" y="4420"/>
                  </a:lnTo>
                  <a:lnTo>
                    <a:pt x="92251" y="4216"/>
                  </a:lnTo>
                  <a:lnTo>
                    <a:pt x="91497" y="4020"/>
                  </a:lnTo>
                  <a:lnTo>
                    <a:pt x="90734" y="3825"/>
                  </a:lnTo>
                  <a:lnTo>
                    <a:pt x="89934" y="3629"/>
                  </a:lnTo>
                  <a:lnTo>
                    <a:pt x="89125" y="3443"/>
                  </a:lnTo>
                  <a:lnTo>
                    <a:pt x="88287" y="3257"/>
                  </a:lnTo>
                  <a:lnTo>
                    <a:pt x="87422" y="3081"/>
                  </a:lnTo>
                  <a:lnTo>
                    <a:pt x="86548" y="2904"/>
                  </a:lnTo>
                  <a:lnTo>
                    <a:pt x="85645" y="2727"/>
                  </a:lnTo>
                  <a:lnTo>
                    <a:pt x="84724" y="2559"/>
                  </a:lnTo>
                  <a:lnTo>
                    <a:pt x="83784" y="2401"/>
                  </a:lnTo>
                  <a:lnTo>
                    <a:pt x="82826" y="2243"/>
                  </a:lnTo>
                  <a:lnTo>
                    <a:pt x="81858" y="2085"/>
                  </a:lnTo>
                  <a:lnTo>
                    <a:pt x="80863" y="1936"/>
                  </a:lnTo>
                  <a:lnTo>
                    <a:pt x="79849" y="1797"/>
                  </a:lnTo>
                  <a:lnTo>
                    <a:pt x="78816" y="1657"/>
                  </a:lnTo>
                  <a:lnTo>
                    <a:pt x="77764" y="1527"/>
                  </a:lnTo>
                  <a:lnTo>
                    <a:pt x="76704" y="1396"/>
                  </a:lnTo>
                  <a:lnTo>
                    <a:pt x="75624" y="1266"/>
                  </a:lnTo>
                  <a:lnTo>
                    <a:pt x="74527" y="1155"/>
                  </a:lnTo>
                  <a:lnTo>
                    <a:pt x="73419" y="1043"/>
                  </a:lnTo>
                  <a:lnTo>
                    <a:pt x="72284" y="931"/>
                  </a:lnTo>
                  <a:lnTo>
                    <a:pt x="71149" y="829"/>
                  </a:lnTo>
                  <a:lnTo>
                    <a:pt x="69995" y="736"/>
                  </a:lnTo>
                  <a:lnTo>
                    <a:pt x="68823" y="643"/>
                  </a:lnTo>
                  <a:lnTo>
                    <a:pt x="67641" y="559"/>
                  </a:lnTo>
                  <a:lnTo>
                    <a:pt x="66441" y="475"/>
                  </a:lnTo>
                  <a:lnTo>
                    <a:pt x="65232" y="401"/>
                  </a:lnTo>
                  <a:lnTo>
                    <a:pt x="64013" y="336"/>
                  </a:lnTo>
                  <a:lnTo>
                    <a:pt x="62775" y="271"/>
                  </a:lnTo>
                  <a:lnTo>
                    <a:pt x="61538" y="215"/>
                  </a:lnTo>
                  <a:lnTo>
                    <a:pt x="60282" y="168"/>
                  </a:lnTo>
                  <a:lnTo>
                    <a:pt x="59016" y="122"/>
                  </a:lnTo>
                  <a:lnTo>
                    <a:pt x="57733" y="85"/>
                  </a:lnTo>
                  <a:lnTo>
                    <a:pt x="56449" y="57"/>
                  </a:lnTo>
                  <a:lnTo>
                    <a:pt x="55155" y="38"/>
                  </a:lnTo>
                  <a:lnTo>
                    <a:pt x="53853" y="19"/>
                  </a:lnTo>
                  <a:lnTo>
                    <a:pt x="52531" y="10"/>
                  </a:lnTo>
                  <a:lnTo>
                    <a:pt x="5121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65;p32">
              <a:extLst>
                <a:ext uri="{FF2B5EF4-FFF2-40B4-BE49-F238E27FC236}">
                  <a16:creationId xmlns:a16="http://schemas.microsoft.com/office/drawing/2014/main" id="{D8DB5CD1-B4C1-30CB-EC28-97A5F94E9746}"/>
                </a:ext>
              </a:extLst>
            </p:cNvPr>
            <p:cNvSpPr/>
            <p:nvPr/>
          </p:nvSpPr>
          <p:spPr>
            <a:xfrm>
              <a:off x="5392839" y="2755204"/>
              <a:ext cx="2028638" cy="794654"/>
            </a:xfrm>
            <a:custGeom>
              <a:avLst/>
              <a:gdLst/>
              <a:ahLst/>
              <a:cxnLst/>
              <a:rect l="l" t="t" r="r" b="b"/>
              <a:pathLst>
                <a:path w="97006" h="37999" extrusionOk="0">
                  <a:moveTo>
                    <a:pt x="7211" y="1"/>
                  </a:moveTo>
                  <a:lnTo>
                    <a:pt x="6932" y="10"/>
                  </a:lnTo>
                  <a:lnTo>
                    <a:pt x="6653" y="19"/>
                  </a:lnTo>
                  <a:lnTo>
                    <a:pt x="6393" y="38"/>
                  </a:lnTo>
                  <a:lnTo>
                    <a:pt x="6132" y="57"/>
                  </a:lnTo>
                  <a:lnTo>
                    <a:pt x="5872" y="85"/>
                  </a:lnTo>
                  <a:lnTo>
                    <a:pt x="5630" y="122"/>
                  </a:lnTo>
                  <a:lnTo>
                    <a:pt x="5388" y="168"/>
                  </a:lnTo>
                  <a:lnTo>
                    <a:pt x="5155" y="215"/>
                  </a:lnTo>
                  <a:lnTo>
                    <a:pt x="4932" y="271"/>
                  </a:lnTo>
                  <a:lnTo>
                    <a:pt x="4708" y="336"/>
                  </a:lnTo>
                  <a:lnTo>
                    <a:pt x="4504" y="401"/>
                  </a:lnTo>
                  <a:lnTo>
                    <a:pt x="4299" y="485"/>
                  </a:lnTo>
                  <a:lnTo>
                    <a:pt x="4104" y="568"/>
                  </a:lnTo>
                  <a:lnTo>
                    <a:pt x="3918" y="661"/>
                  </a:lnTo>
                  <a:lnTo>
                    <a:pt x="3741" y="754"/>
                  </a:lnTo>
                  <a:lnTo>
                    <a:pt x="3573" y="866"/>
                  </a:lnTo>
                  <a:lnTo>
                    <a:pt x="3415" y="978"/>
                  </a:lnTo>
                  <a:lnTo>
                    <a:pt x="3266" y="1099"/>
                  </a:lnTo>
                  <a:lnTo>
                    <a:pt x="3127" y="1229"/>
                  </a:lnTo>
                  <a:lnTo>
                    <a:pt x="2997" y="1369"/>
                  </a:lnTo>
                  <a:lnTo>
                    <a:pt x="2745" y="1666"/>
                  </a:lnTo>
                  <a:lnTo>
                    <a:pt x="2503" y="1964"/>
                  </a:lnTo>
                  <a:lnTo>
                    <a:pt x="2280" y="2271"/>
                  </a:lnTo>
                  <a:lnTo>
                    <a:pt x="2057" y="2597"/>
                  </a:lnTo>
                  <a:lnTo>
                    <a:pt x="1852" y="2922"/>
                  </a:lnTo>
                  <a:lnTo>
                    <a:pt x="1657" y="3257"/>
                  </a:lnTo>
                  <a:lnTo>
                    <a:pt x="1471" y="3611"/>
                  </a:lnTo>
                  <a:lnTo>
                    <a:pt x="1294" y="3964"/>
                  </a:lnTo>
                  <a:lnTo>
                    <a:pt x="1126" y="4318"/>
                  </a:lnTo>
                  <a:lnTo>
                    <a:pt x="978" y="4690"/>
                  </a:lnTo>
                  <a:lnTo>
                    <a:pt x="838" y="5072"/>
                  </a:lnTo>
                  <a:lnTo>
                    <a:pt x="708" y="5453"/>
                  </a:lnTo>
                  <a:lnTo>
                    <a:pt x="587" y="5844"/>
                  </a:lnTo>
                  <a:lnTo>
                    <a:pt x="475" y="6235"/>
                  </a:lnTo>
                  <a:lnTo>
                    <a:pt x="382" y="6635"/>
                  </a:lnTo>
                  <a:lnTo>
                    <a:pt x="289" y="7044"/>
                  </a:lnTo>
                  <a:lnTo>
                    <a:pt x="215" y="7453"/>
                  </a:lnTo>
                  <a:lnTo>
                    <a:pt x="149" y="7872"/>
                  </a:lnTo>
                  <a:lnTo>
                    <a:pt x="103" y="8300"/>
                  </a:lnTo>
                  <a:lnTo>
                    <a:pt x="56" y="8719"/>
                  </a:lnTo>
                  <a:lnTo>
                    <a:pt x="28" y="9147"/>
                  </a:lnTo>
                  <a:lnTo>
                    <a:pt x="10" y="9584"/>
                  </a:lnTo>
                  <a:lnTo>
                    <a:pt x="1" y="10021"/>
                  </a:lnTo>
                  <a:lnTo>
                    <a:pt x="10" y="10459"/>
                  </a:lnTo>
                  <a:lnTo>
                    <a:pt x="19" y="10905"/>
                  </a:lnTo>
                  <a:lnTo>
                    <a:pt x="47" y="11343"/>
                  </a:lnTo>
                  <a:lnTo>
                    <a:pt x="94" y="11789"/>
                  </a:lnTo>
                  <a:lnTo>
                    <a:pt x="140" y="12236"/>
                  </a:lnTo>
                  <a:lnTo>
                    <a:pt x="205" y="12682"/>
                  </a:lnTo>
                  <a:lnTo>
                    <a:pt x="280" y="13138"/>
                  </a:lnTo>
                  <a:lnTo>
                    <a:pt x="363" y="13585"/>
                  </a:lnTo>
                  <a:lnTo>
                    <a:pt x="466" y="14031"/>
                  </a:lnTo>
                  <a:lnTo>
                    <a:pt x="568" y="14487"/>
                  </a:lnTo>
                  <a:lnTo>
                    <a:pt x="689" y="14934"/>
                  </a:lnTo>
                  <a:lnTo>
                    <a:pt x="829" y="15381"/>
                  </a:lnTo>
                  <a:lnTo>
                    <a:pt x="968" y="15827"/>
                  </a:lnTo>
                  <a:lnTo>
                    <a:pt x="1126" y="16274"/>
                  </a:lnTo>
                  <a:lnTo>
                    <a:pt x="1303" y="16720"/>
                  </a:lnTo>
                  <a:lnTo>
                    <a:pt x="1480" y="17158"/>
                  </a:lnTo>
                  <a:lnTo>
                    <a:pt x="1675" y="17604"/>
                  </a:lnTo>
                  <a:lnTo>
                    <a:pt x="1880" y="18042"/>
                  </a:lnTo>
                  <a:lnTo>
                    <a:pt x="2103" y="18470"/>
                  </a:lnTo>
                  <a:lnTo>
                    <a:pt x="2327" y="18907"/>
                  </a:lnTo>
                  <a:lnTo>
                    <a:pt x="2578" y="19326"/>
                  </a:lnTo>
                  <a:lnTo>
                    <a:pt x="2829" y="19754"/>
                  </a:lnTo>
                  <a:lnTo>
                    <a:pt x="3099" y="20172"/>
                  </a:lnTo>
                  <a:lnTo>
                    <a:pt x="3378" y="20582"/>
                  </a:lnTo>
                  <a:lnTo>
                    <a:pt x="3666" y="20991"/>
                  </a:lnTo>
                  <a:lnTo>
                    <a:pt x="3973" y="21400"/>
                  </a:lnTo>
                  <a:lnTo>
                    <a:pt x="4290" y="21791"/>
                  </a:lnTo>
                  <a:lnTo>
                    <a:pt x="4625" y="22191"/>
                  </a:lnTo>
                  <a:lnTo>
                    <a:pt x="4969" y="22573"/>
                  </a:lnTo>
                  <a:lnTo>
                    <a:pt x="5323" y="22954"/>
                  </a:lnTo>
                  <a:lnTo>
                    <a:pt x="5695" y="23326"/>
                  </a:lnTo>
                  <a:lnTo>
                    <a:pt x="6076" y="23689"/>
                  </a:lnTo>
                  <a:lnTo>
                    <a:pt x="6467" y="24043"/>
                  </a:lnTo>
                  <a:lnTo>
                    <a:pt x="6876" y="24396"/>
                  </a:lnTo>
                  <a:lnTo>
                    <a:pt x="7295" y="24731"/>
                  </a:lnTo>
                  <a:lnTo>
                    <a:pt x="7723" y="25066"/>
                  </a:lnTo>
                  <a:lnTo>
                    <a:pt x="8170" y="25392"/>
                  </a:lnTo>
                  <a:lnTo>
                    <a:pt x="8635" y="25708"/>
                  </a:lnTo>
                  <a:lnTo>
                    <a:pt x="9100" y="26006"/>
                  </a:lnTo>
                  <a:lnTo>
                    <a:pt x="9593" y="26304"/>
                  </a:lnTo>
                  <a:lnTo>
                    <a:pt x="10086" y="26583"/>
                  </a:lnTo>
                  <a:lnTo>
                    <a:pt x="11119" y="27150"/>
                  </a:lnTo>
                  <a:lnTo>
                    <a:pt x="12208" y="27709"/>
                  </a:lnTo>
                  <a:lnTo>
                    <a:pt x="13333" y="28276"/>
                  </a:lnTo>
                  <a:lnTo>
                    <a:pt x="14506" y="28834"/>
                  </a:lnTo>
                  <a:lnTo>
                    <a:pt x="15706" y="29393"/>
                  </a:lnTo>
                  <a:lnTo>
                    <a:pt x="16943" y="29951"/>
                  </a:lnTo>
                  <a:lnTo>
                    <a:pt x="18209" y="30509"/>
                  </a:lnTo>
                  <a:lnTo>
                    <a:pt x="19493" y="31049"/>
                  </a:lnTo>
                  <a:lnTo>
                    <a:pt x="20795" y="31588"/>
                  </a:lnTo>
                  <a:lnTo>
                    <a:pt x="22117" y="32109"/>
                  </a:lnTo>
                  <a:lnTo>
                    <a:pt x="23447" y="32621"/>
                  </a:lnTo>
                  <a:lnTo>
                    <a:pt x="24778" y="33124"/>
                  </a:lnTo>
                  <a:lnTo>
                    <a:pt x="26117" y="33607"/>
                  </a:lnTo>
                  <a:lnTo>
                    <a:pt x="27448" y="34082"/>
                  </a:lnTo>
                  <a:lnTo>
                    <a:pt x="28769" y="34529"/>
                  </a:lnTo>
                  <a:lnTo>
                    <a:pt x="30081" y="34957"/>
                  </a:lnTo>
                  <a:lnTo>
                    <a:pt x="31374" y="35366"/>
                  </a:lnTo>
                  <a:lnTo>
                    <a:pt x="32649" y="35757"/>
                  </a:lnTo>
                  <a:lnTo>
                    <a:pt x="33905" y="36120"/>
                  </a:lnTo>
                  <a:lnTo>
                    <a:pt x="35124" y="36445"/>
                  </a:lnTo>
                  <a:lnTo>
                    <a:pt x="36315" y="36752"/>
                  </a:lnTo>
                  <a:lnTo>
                    <a:pt x="37459" y="37031"/>
                  </a:lnTo>
                  <a:lnTo>
                    <a:pt x="38566" y="37273"/>
                  </a:lnTo>
                  <a:lnTo>
                    <a:pt x="39106" y="37385"/>
                  </a:lnTo>
                  <a:lnTo>
                    <a:pt x="39627" y="37487"/>
                  </a:lnTo>
                  <a:lnTo>
                    <a:pt x="40139" y="37580"/>
                  </a:lnTo>
                  <a:lnTo>
                    <a:pt x="40632" y="37664"/>
                  </a:lnTo>
                  <a:lnTo>
                    <a:pt x="41116" y="37738"/>
                  </a:lnTo>
                  <a:lnTo>
                    <a:pt x="41590" y="37804"/>
                  </a:lnTo>
                  <a:lnTo>
                    <a:pt x="42046" y="37869"/>
                  </a:lnTo>
                  <a:lnTo>
                    <a:pt x="42483" y="37915"/>
                  </a:lnTo>
                  <a:lnTo>
                    <a:pt x="42902" y="37952"/>
                  </a:lnTo>
                  <a:lnTo>
                    <a:pt x="43312" y="37971"/>
                  </a:lnTo>
                  <a:lnTo>
                    <a:pt x="43702" y="37990"/>
                  </a:lnTo>
                  <a:lnTo>
                    <a:pt x="44074" y="37999"/>
                  </a:lnTo>
                  <a:lnTo>
                    <a:pt x="44428" y="37999"/>
                  </a:lnTo>
                  <a:lnTo>
                    <a:pt x="44763" y="37980"/>
                  </a:lnTo>
                  <a:lnTo>
                    <a:pt x="45079" y="37952"/>
                  </a:lnTo>
                  <a:lnTo>
                    <a:pt x="45377" y="37915"/>
                  </a:lnTo>
                  <a:lnTo>
                    <a:pt x="45647" y="37869"/>
                  </a:lnTo>
                  <a:lnTo>
                    <a:pt x="45907" y="37804"/>
                  </a:lnTo>
                  <a:lnTo>
                    <a:pt x="46121" y="37738"/>
                  </a:lnTo>
                  <a:lnTo>
                    <a:pt x="46335" y="37645"/>
                  </a:lnTo>
                  <a:lnTo>
                    <a:pt x="46559" y="37534"/>
                  </a:lnTo>
                  <a:lnTo>
                    <a:pt x="46791" y="37394"/>
                  </a:lnTo>
                  <a:lnTo>
                    <a:pt x="47015" y="37236"/>
                  </a:lnTo>
                  <a:lnTo>
                    <a:pt x="47247" y="37059"/>
                  </a:lnTo>
                  <a:lnTo>
                    <a:pt x="47480" y="36864"/>
                  </a:lnTo>
                  <a:lnTo>
                    <a:pt x="47722" y="36650"/>
                  </a:lnTo>
                  <a:lnTo>
                    <a:pt x="47964" y="36408"/>
                  </a:lnTo>
                  <a:lnTo>
                    <a:pt x="48206" y="36157"/>
                  </a:lnTo>
                  <a:lnTo>
                    <a:pt x="48447" y="35887"/>
                  </a:lnTo>
                  <a:lnTo>
                    <a:pt x="48699" y="35608"/>
                  </a:lnTo>
                  <a:lnTo>
                    <a:pt x="48941" y="35301"/>
                  </a:lnTo>
                  <a:lnTo>
                    <a:pt x="49192" y="34994"/>
                  </a:lnTo>
                  <a:lnTo>
                    <a:pt x="49443" y="34659"/>
                  </a:lnTo>
                  <a:lnTo>
                    <a:pt x="49694" y="34315"/>
                  </a:lnTo>
                  <a:lnTo>
                    <a:pt x="49955" y="34659"/>
                  </a:lnTo>
                  <a:lnTo>
                    <a:pt x="50215" y="34984"/>
                  </a:lnTo>
                  <a:lnTo>
                    <a:pt x="50466" y="35292"/>
                  </a:lnTo>
                  <a:lnTo>
                    <a:pt x="50727" y="35589"/>
                  </a:lnTo>
                  <a:lnTo>
                    <a:pt x="50978" y="35868"/>
                  </a:lnTo>
                  <a:lnTo>
                    <a:pt x="51229" y="36129"/>
                  </a:lnTo>
                  <a:lnTo>
                    <a:pt x="51471" y="36380"/>
                  </a:lnTo>
                  <a:lnTo>
                    <a:pt x="51713" y="36613"/>
                  </a:lnTo>
                  <a:lnTo>
                    <a:pt x="51955" y="36827"/>
                  </a:lnTo>
                  <a:lnTo>
                    <a:pt x="52197" y="37013"/>
                  </a:lnTo>
                  <a:lnTo>
                    <a:pt x="52430" y="37190"/>
                  </a:lnTo>
                  <a:lnTo>
                    <a:pt x="52662" y="37338"/>
                  </a:lnTo>
                  <a:lnTo>
                    <a:pt x="52895" y="37478"/>
                  </a:lnTo>
                  <a:lnTo>
                    <a:pt x="53118" y="37580"/>
                  </a:lnTo>
                  <a:lnTo>
                    <a:pt x="53341" y="37673"/>
                  </a:lnTo>
                  <a:lnTo>
                    <a:pt x="53555" y="37738"/>
                  </a:lnTo>
                  <a:lnTo>
                    <a:pt x="53807" y="37794"/>
                  </a:lnTo>
                  <a:lnTo>
                    <a:pt x="54086" y="37841"/>
                  </a:lnTo>
                  <a:lnTo>
                    <a:pt x="54374" y="37869"/>
                  </a:lnTo>
                  <a:lnTo>
                    <a:pt x="54681" y="37887"/>
                  </a:lnTo>
                  <a:lnTo>
                    <a:pt x="55360" y="37887"/>
                  </a:lnTo>
                  <a:lnTo>
                    <a:pt x="55714" y="37869"/>
                  </a:lnTo>
                  <a:lnTo>
                    <a:pt x="56095" y="37841"/>
                  </a:lnTo>
                  <a:lnTo>
                    <a:pt x="56486" y="37804"/>
                  </a:lnTo>
                  <a:lnTo>
                    <a:pt x="56896" y="37748"/>
                  </a:lnTo>
                  <a:lnTo>
                    <a:pt x="57314" y="37692"/>
                  </a:lnTo>
                  <a:lnTo>
                    <a:pt x="57752" y="37618"/>
                  </a:lnTo>
                  <a:lnTo>
                    <a:pt x="58208" y="37534"/>
                  </a:lnTo>
                  <a:lnTo>
                    <a:pt x="58663" y="37441"/>
                  </a:lnTo>
                  <a:lnTo>
                    <a:pt x="59138" y="37338"/>
                  </a:lnTo>
                  <a:lnTo>
                    <a:pt x="59631" y="37227"/>
                  </a:lnTo>
                  <a:lnTo>
                    <a:pt x="60124" y="37106"/>
                  </a:lnTo>
                  <a:lnTo>
                    <a:pt x="60636" y="36976"/>
                  </a:lnTo>
                  <a:lnTo>
                    <a:pt x="61157" y="36836"/>
                  </a:lnTo>
                  <a:lnTo>
                    <a:pt x="61697" y="36696"/>
                  </a:lnTo>
                  <a:lnTo>
                    <a:pt x="62785" y="36371"/>
                  </a:lnTo>
                  <a:lnTo>
                    <a:pt x="63911" y="36027"/>
                  </a:lnTo>
                  <a:lnTo>
                    <a:pt x="65074" y="35645"/>
                  </a:lnTo>
                  <a:lnTo>
                    <a:pt x="66256" y="35236"/>
                  </a:lnTo>
                  <a:lnTo>
                    <a:pt x="67465" y="34808"/>
                  </a:lnTo>
                  <a:lnTo>
                    <a:pt x="68693" y="34352"/>
                  </a:lnTo>
                  <a:lnTo>
                    <a:pt x="69940" y="33877"/>
                  </a:lnTo>
                  <a:lnTo>
                    <a:pt x="71196" y="33375"/>
                  </a:lnTo>
                  <a:lnTo>
                    <a:pt x="72462" y="32863"/>
                  </a:lnTo>
                  <a:lnTo>
                    <a:pt x="73736" y="32323"/>
                  </a:lnTo>
                  <a:lnTo>
                    <a:pt x="75002" y="31784"/>
                  </a:lnTo>
                  <a:lnTo>
                    <a:pt x="76267" y="31226"/>
                  </a:lnTo>
                  <a:lnTo>
                    <a:pt x="77532" y="30649"/>
                  </a:lnTo>
                  <a:lnTo>
                    <a:pt x="78779" y="30072"/>
                  </a:lnTo>
                  <a:lnTo>
                    <a:pt x="80007" y="29486"/>
                  </a:lnTo>
                  <a:lnTo>
                    <a:pt x="81226" y="28900"/>
                  </a:lnTo>
                  <a:lnTo>
                    <a:pt x="82417" y="28304"/>
                  </a:lnTo>
                  <a:lnTo>
                    <a:pt x="83580" y="27709"/>
                  </a:lnTo>
                  <a:lnTo>
                    <a:pt x="84715" y="27122"/>
                  </a:lnTo>
                  <a:lnTo>
                    <a:pt x="85822" y="26527"/>
                  </a:lnTo>
                  <a:lnTo>
                    <a:pt x="86883" y="25941"/>
                  </a:lnTo>
                  <a:lnTo>
                    <a:pt x="87906" y="25364"/>
                  </a:lnTo>
                  <a:lnTo>
                    <a:pt x="88400" y="25076"/>
                  </a:lnTo>
                  <a:lnTo>
                    <a:pt x="88874" y="24768"/>
                  </a:lnTo>
                  <a:lnTo>
                    <a:pt x="89339" y="24461"/>
                  </a:lnTo>
                  <a:lnTo>
                    <a:pt x="89786" y="24154"/>
                  </a:lnTo>
                  <a:lnTo>
                    <a:pt x="90223" y="23829"/>
                  </a:lnTo>
                  <a:lnTo>
                    <a:pt x="90642" y="23503"/>
                  </a:lnTo>
                  <a:lnTo>
                    <a:pt x="91042" y="23168"/>
                  </a:lnTo>
                  <a:lnTo>
                    <a:pt x="91433" y="22824"/>
                  </a:lnTo>
                  <a:lnTo>
                    <a:pt x="91814" y="22480"/>
                  </a:lnTo>
                  <a:lnTo>
                    <a:pt x="92177" y="22126"/>
                  </a:lnTo>
                  <a:lnTo>
                    <a:pt x="92521" y="21763"/>
                  </a:lnTo>
                  <a:lnTo>
                    <a:pt x="92856" y="21400"/>
                  </a:lnTo>
                  <a:lnTo>
                    <a:pt x="93182" y="21028"/>
                  </a:lnTo>
                  <a:lnTo>
                    <a:pt x="93489" y="20656"/>
                  </a:lnTo>
                  <a:lnTo>
                    <a:pt x="93777" y="20284"/>
                  </a:lnTo>
                  <a:lnTo>
                    <a:pt x="94057" y="19902"/>
                  </a:lnTo>
                  <a:lnTo>
                    <a:pt x="94326" y="19512"/>
                  </a:lnTo>
                  <a:lnTo>
                    <a:pt x="94578" y="19121"/>
                  </a:lnTo>
                  <a:lnTo>
                    <a:pt x="94819" y="18730"/>
                  </a:lnTo>
                  <a:lnTo>
                    <a:pt x="95052" y="18330"/>
                  </a:lnTo>
                  <a:lnTo>
                    <a:pt x="95266" y="17930"/>
                  </a:lnTo>
                  <a:lnTo>
                    <a:pt x="95461" y="17530"/>
                  </a:lnTo>
                  <a:lnTo>
                    <a:pt x="95657" y="17120"/>
                  </a:lnTo>
                  <a:lnTo>
                    <a:pt x="95834" y="16720"/>
                  </a:lnTo>
                  <a:lnTo>
                    <a:pt x="95992" y="16311"/>
                  </a:lnTo>
                  <a:lnTo>
                    <a:pt x="96141" y="15892"/>
                  </a:lnTo>
                  <a:lnTo>
                    <a:pt x="96280" y="15483"/>
                  </a:lnTo>
                  <a:lnTo>
                    <a:pt x="96411" y="15074"/>
                  </a:lnTo>
                  <a:lnTo>
                    <a:pt x="96522" y="14655"/>
                  </a:lnTo>
                  <a:lnTo>
                    <a:pt x="96625" y="14236"/>
                  </a:lnTo>
                  <a:lnTo>
                    <a:pt x="96718" y="13827"/>
                  </a:lnTo>
                  <a:lnTo>
                    <a:pt x="96792" y="13408"/>
                  </a:lnTo>
                  <a:lnTo>
                    <a:pt x="96857" y="12989"/>
                  </a:lnTo>
                  <a:lnTo>
                    <a:pt x="96913" y="12580"/>
                  </a:lnTo>
                  <a:lnTo>
                    <a:pt x="96950" y="12161"/>
                  </a:lnTo>
                  <a:lnTo>
                    <a:pt x="96987" y="11752"/>
                  </a:lnTo>
                  <a:lnTo>
                    <a:pt x="97006" y="11333"/>
                  </a:lnTo>
                  <a:lnTo>
                    <a:pt x="97006" y="10924"/>
                  </a:lnTo>
                  <a:lnTo>
                    <a:pt x="97006" y="10515"/>
                  </a:lnTo>
                  <a:lnTo>
                    <a:pt x="96987" y="10105"/>
                  </a:lnTo>
                  <a:lnTo>
                    <a:pt x="96969" y="9705"/>
                  </a:lnTo>
                  <a:lnTo>
                    <a:pt x="96932" y="9305"/>
                  </a:lnTo>
                  <a:lnTo>
                    <a:pt x="96885" y="8905"/>
                  </a:lnTo>
                  <a:lnTo>
                    <a:pt x="96820" y="8505"/>
                  </a:lnTo>
                  <a:lnTo>
                    <a:pt x="96755" y="8105"/>
                  </a:lnTo>
                  <a:lnTo>
                    <a:pt x="96671" y="7714"/>
                  </a:lnTo>
                  <a:lnTo>
                    <a:pt x="96578" y="7333"/>
                  </a:lnTo>
                  <a:lnTo>
                    <a:pt x="96485" y="6951"/>
                  </a:lnTo>
                  <a:lnTo>
                    <a:pt x="96373" y="6570"/>
                  </a:lnTo>
                  <a:lnTo>
                    <a:pt x="96243" y="6197"/>
                  </a:lnTo>
                  <a:lnTo>
                    <a:pt x="96113" y="5825"/>
                  </a:lnTo>
                  <a:lnTo>
                    <a:pt x="95973" y="5462"/>
                  </a:lnTo>
                  <a:lnTo>
                    <a:pt x="95824" y="5100"/>
                  </a:lnTo>
                  <a:lnTo>
                    <a:pt x="95657" y="4746"/>
                  </a:lnTo>
                  <a:lnTo>
                    <a:pt x="95489" y="4402"/>
                  </a:lnTo>
                  <a:lnTo>
                    <a:pt x="95303" y="4057"/>
                  </a:lnTo>
                  <a:lnTo>
                    <a:pt x="95117" y="3722"/>
                  </a:lnTo>
                  <a:lnTo>
                    <a:pt x="94913" y="3388"/>
                  </a:lnTo>
                  <a:lnTo>
                    <a:pt x="94708" y="3071"/>
                  </a:lnTo>
                  <a:lnTo>
                    <a:pt x="94485" y="2755"/>
                  </a:lnTo>
                  <a:lnTo>
                    <a:pt x="94261" y="2439"/>
                  </a:lnTo>
                  <a:lnTo>
                    <a:pt x="94019" y="2141"/>
                  </a:lnTo>
                  <a:lnTo>
                    <a:pt x="93768" y="1852"/>
                  </a:lnTo>
                  <a:lnTo>
                    <a:pt x="93517" y="1564"/>
                  </a:lnTo>
                  <a:lnTo>
                    <a:pt x="93387" y="1424"/>
                  </a:lnTo>
                  <a:lnTo>
                    <a:pt x="93238" y="1294"/>
                  </a:lnTo>
                  <a:lnTo>
                    <a:pt x="93089" y="1173"/>
                  </a:lnTo>
                  <a:lnTo>
                    <a:pt x="92931" y="1062"/>
                  </a:lnTo>
                  <a:lnTo>
                    <a:pt x="92763" y="959"/>
                  </a:lnTo>
                  <a:lnTo>
                    <a:pt x="92586" y="857"/>
                  </a:lnTo>
                  <a:lnTo>
                    <a:pt x="92410" y="773"/>
                  </a:lnTo>
                  <a:lnTo>
                    <a:pt x="92214" y="689"/>
                  </a:lnTo>
                  <a:lnTo>
                    <a:pt x="92019" y="606"/>
                  </a:lnTo>
                  <a:lnTo>
                    <a:pt x="91814" y="540"/>
                  </a:lnTo>
                  <a:lnTo>
                    <a:pt x="91610" y="475"/>
                  </a:lnTo>
                  <a:lnTo>
                    <a:pt x="91386" y="420"/>
                  </a:lnTo>
                  <a:lnTo>
                    <a:pt x="91163" y="373"/>
                  </a:lnTo>
                  <a:lnTo>
                    <a:pt x="90940" y="326"/>
                  </a:lnTo>
                  <a:lnTo>
                    <a:pt x="90698" y="289"/>
                  </a:lnTo>
                  <a:lnTo>
                    <a:pt x="90456" y="261"/>
                  </a:lnTo>
                  <a:lnTo>
                    <a:pt x="90205" y="233"/>
                  </a:lnTo>
                  <a:lnTo>
                    <a:pt x="89953" y="215"/>
                  </a:lnTo>
                  <a:lnTo>
                    <a:pt x="89693" y="206"/>
                  </a:lnTo>
                  <a:lnTo>
                    <a:pt x="88874" y="206"/>
                  </a:lnTo>
                  <a:lnTo>
                    <a:pt x="88307" y="233"/>
                  </a:lnTo>
                  <a:lnTo>
                    <a:pt x="87711" y="289"/>
                  </a:lnTo>
                  <a:lnTo>
                    <a:pt x="87106" y="354"/>
                  </a:lnTo>
                  <a:lnTo>
                    <a:pt x="86483" y="447"/>
                  </a:lnTo>
                  <a:lnTo>
                    <a:pt x="85841" y="559"/>
                  </a:lnTo>
                  <a:lnTo>
                    <a:pt x="85180" y="680"/>
                  </a:lnTo>
                  <a:lnTo>
                    <a:pt x="84510" y="829"/>
                  </a:lnTo>
                  <a:lnTo>
                    <a:pt x="83831" y="987"/>
                  </a:lnTo>
                  <a:lnTo>
                    <a:pt x="83133" y="1164"/>
                  </a:lnTo>
                  <a:lnTo>
                    <a:pt x="82436" y="1359"/>
                  </a:lnTo>
                  <a:lnTo>
                    <a:pt x="81719" y="1564"/>
                  </a:lnTo>
                  <a:lnTo>
                    <a:pt x="81003" y="1778"/>
                  </a:lnTo>
                  <a:lnTo>
                    <a:pt x="80268" y="2011"/>
                  </a:lnTo>
                  <a:lnTo>
                    <a:pt x="79542" y="2252"/>
                  </a:lnTo>
                  <a:lnTo>
                    <a:pt x="78807" y="2504"/>
                  </a:lnTo>
                  <a:lnTo>
                    <a:pt x="78063" y="2764"/>
                  </a:lnTo>
                  <a:lnTo>
                    <a:pt x="77318" y="3034"/>
                  </a:lnTo>
                  <a:lnTo>
                    <a:pt x="76574" y="3313"/>
                  </a:lnTo>
                  <a:lnTo>
                    <a:pt x="75839" y="3602"/>
                  </a:lnTo>
                  <a:lnTo>
                    <a:pt x="75095" y="3890"/>
                  </a:lnTo>
                  <a:lnTo>
                    <a:pt x="74360" y="4188"/>
                  </a:lnTo>
                  <a:lnTo>
                    <a:pt x="72899" y="4792"/>
                  </a:lnTo>
                  <a:lnTo>
                    <a:pt x="71466" y="5407"/>
                  </a:lnTo>
                  <a:lnTo>
                    <a:pt x="70061" y="6030"/>
                  </a:lnTo>
                  <a:lnTo>
                    <a:pt x="68703" y="6644"/>
                  </a:lnTo>
                  <a:lnTo>
                    <a:pt x="67400" y="7249"/>
                  </a:lnTo>
                  <a:lnTo>
                    <a:pt x="66163" y="7835"/>
                  </a:lnTo>
                  <a:lnTo>
                    <a:pt x="65000" y="8402"/>
                  </a:lnTo>
                  <a:lnTo>
                    <a:pt x="63920" y="8942"/>
                  </a:lnTo>
                  <a:lnTo>
                    <a:pt x="62925" y="9435"/>
                  </a:lnTo>
                  <a:lnTo>
                    <a:pt x="62041" y="9891"/>
                  </a:lnTo>
                  <a:lnTo>
                    <a:pt x="60599" y="10645"/>
                  </a:lnTo>
                  <a:lnTo>
                    <a:pt x="59687" y="11129"/>
                  </a:lnTo>
                  <a:lnTo>
                    <a:pt x="59361" y="11305"/>
                  </a:lnTo>
                  <a:lnTo>
                    <a:pt x="49499" y="12599"/>
                  </a:lnTo>
                  <a:lnTo>
                    <a:pt x="39627" y="11482"/>
                  </a:lnTo>
                  <a:lnTo>
                    <a:pt x="39274" y="11305"/>
                  </a:lnTo>
                  <a:lnTo>
                    <a:pt x="38278" y="10803"/>
                  </a:lnTo>
                  <a:lnTo>
                    <a:pt x="36715" y="10031"/>
                  </a:lnTo>
                  <a:lnTo>
                    <a:pt x="35747" y="9566"/>
                  </a:lnTo>
                  <a:lnTo>
                    <a:pt x="34668" y="9054"/>
                  </a:lnTo>
                  <a:lnTo>
                    <a:pt x="33496" y="8496"/>
                  </a:lnTo>
                  <a:lnTo>
                    <a:pt x="32230" y="7909"/>
                  </a:lnTo>
                  <a:lnTo>
                    <a:pt x="30881" y="7305"/>
                  </a:lnTo>
                  <a:lnTo>
                    <a:pt x="29467" y="6681"/>
                  </a:lnTo>
                  <a:lnTo>
                    <a:pt x="27997" y="6039"/>
                  </a:lnTo>
                  <a:lnTo>
                    <a:pt x="26480" y="5407"/>
                  </a:lnTo>
                  <a:lnTo>
                    <a:pt x="24926" y="4765"/>
                  </a:lnTo>
                  <a:lnTo>
                    <a:pt x="23354" y="4141"/>
                  </a:lnTo>
                  <a:lnTo>
                    <a:pt x="22554" y="3834"/>
                  </a:lnTo>
                  <a:lnTo>
                    <a:pt x="21754" y="3536"/>
                  </a:lnTo>
                  <a:lnTo>
                    <a:pt x="20954" y="3239"/>
                  </a:lnTo>
                  <a:lnTo>
                    <a:pt x="20153" y="2960"/>
                  </a:lnTo>
                  <a:lnTo>
                    <a:pt x="19353" y="2680"/>
                  </a:lnTo>
                  <a:lnTo>
                    <a:pt x="18553" y="2401"/>
                  </a:lnTo>
                  <a:lnTo>
                    <a:pt x="17762" y="2141"/>
                  </a:lnTo>
                  <a:lnTo>
                    <a:pt x="16971" y="1899"/>
                  </a:lnTo>
                  <a:lnTo>
                    <a:pt x="16190" y="1657"/>
                  </a:lnTo>
                  <a:lnTo>
                    <a:pt x="15418" y="1434"/>
                  </a:lnTo>
                  <a:lnTo>
                    <a:pt x="14655" y="1220"/>
                  </a:lnTo>
                  <a:lnTo>
                    <a:pt x="13901" y="1015"/>
                  </a:lnTo>
                  <a:lnTo>
                    <a:pt x="13157" y="838"/>
                  </a:lnTo>
                  <a:lnTo>
                    <a:pt x="12431" y="661"/>
                  </a:lnTo>
                  <a:lnTo>
                    <a:pt x="11715" y="513"/>
                  </a:lnTo>
                  <a:lnTo>
                    <a:pt x="11017" y="382"/>
                  </a:lnTo>
                  <a:lnTo>
                    <a:pt x="10328" y="271"/>
                  </a:lnTo>
                  <a:lnTo>
                    <a:pt x="9668" y="168"/>
                  </a:lnTo>
                  <a:lnTo>
                    <a:pt x="9016" y="94"/>
                  </a:lnTo>
                  <a:lnTo>
                    <a:pt x="8393" y="38"/>
                  </a:lnTo>
                  <a:lnTo>
                    <a:pt x="7788" y="10"/>
                  </a:lnTo>
                  <a:lnTo>
                    <a:pt x="7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66;p32">
              <a:extLst>
                <a:ext uri="{FF2B5EF4-FFF2-40B4-BE49-F238E27FC236}">
                  <a16:creationId xmlns:a16="http://schemas.microsoft.com/office/drawing/2014/main" id="{388DEAF3-05BC-E403-0B0A-45325E79F2A1}"/>
                </a:ext>
              </a:extLst>
            </p:cNvPr>
            <p:cNvSpPr/>
            <p:nvPr/>
          </p:nvSpPr>
          <p:spPr>
            <a:xfrm>
              <a:off x="5855755" y="3342452"/>
              <a:ext cx="697181" cy="302395"/>
            </a:xfrm>
            <a:custGeom>
              <a:avLst/>
              <a:gdLst/>
              <a:ahLst/>
              <a:cxnLst/>
              <a:rect l="l" t="t" r="r" b="b"/>
              <a:pathLst>
                <a:path w="33338" h="14460" extrusionOk="0">
                  <a:moveTo>
                    <a:pt x="5452" y="1"/>
                  </a:moveTo>
                  <a:lnTo>
                    <a:pt x="5127" y="10"/>
                  </a:lnTo>
                  <a:lnTo>
                    <a:pt x="4820" y="29"/>
                  </a:lnTo>
                  <a:lnTo>
                    <a:pt x="4513" y="66"/>
                  </a:lnTo>
                  <a:lnTo>
                    <a:pt x="4206" y="103"/>
                  </a:lnTo>
                  <a:lnTo>
                    <a:pt x="3917" y="150"/>
                  </a:lnTo>
                  <a:lnTo>
                    <a:pt x="3638" y="205"/>
                  </a:lnTo>
                  <a:lnTo>
                    <a:pt x="3359" y="280"/>
                  </a:lnTo>
                  <a:lnTo>
                    <a:pt x="3089" y="364"/>
                  </a:lnTo>
                  <a:lnTo>
                    <a:pt x="2838" y="457"/>
                  </a:lnTo>
                  <a:lnTo>
                    <a:pt x="2587" y="559"/>
                  </a:lnTo>
                  <a:lnTo>
                    <a:pt x="2345" y="680"/>
                  </a:lnTo>
                  <a:lnTo>
                    <a:pt x="2122" y="810"/>
                  </a:lnTo>
                  <a:lnTo>
                    <a:pt x="1908" y="959"/>
                  </a:lnTo>
                  <a:lnTo>
                    <a:pt x="1694" y="1117"/>
                  </a:lnTo>
                  <a:lnTo>
                    <a:pt x="1498" y="1285"/>
                  </a:lnTo>
                  <a:lnTo>
                    <a:pt x="1321" y="1462"/>
                  </a:lnTo>
                  <a:lnTo>
                    <a:pt x="1154" y="1638"/>
                  </a:lnTo>
                  <a:lnTo>
                    <a:pt x="996" y="1824"/>
                  </a:lnTo>
                  <a:lnTo>
                    <a:pt x="847" y="2020"/>
                  </a:lnTo>
                  <a:lnTo>
                    <a:pt x="717" y="2215"/>
                  </a:lnTo>
                  <a:lnTo>
                    <a:pt x="596" y="2420"/>
                  </a:lnTo>
                  <a:lnTo>
                    <a:pt x="493" y="2634"/>
                  </a:lnTo>
                  <a:lnTo>
                    <a:pt x="391" y="2848"/>
                  </a:lnTo>
                  <a:lnTo>
                    <a:pt x="307" y="3062"/>
                  </a:lnTo>
                  <a:lnTo>
                    <a:pt x="233" y="3285"/>
                  </a:lnTo>
                  <a:lnTo>
                    <a:pt x="168" y="3508"/>
                  </a:lnTo>
                  <a:lnTo>
                    <a:pt x="112" y="3741"/>
                  </a:lnTo>
                  <a:lnTo>
                    <a:pt x="75" y="3974"/>
                  </a:lnTo>
                  <a:lnTo>
                    <a:pt x="37" y="4216"/>
                  </a:lnTo>
                  <a:lnTo>
                    <a:pt x="19" y="4448"/>
                  </a:lnTo>
                  <a:lnTo>
                    <a:pt x="0" y="4690"/>
                  </a:lnTo>
                  <a:lnTo>
                    <a:pt x="0" y="4941"/>
                  </a:lnTo>
                  <a:lnTo>
                    <a:pt x="0" y="5183"/>
                  </a:lnTo>
                  <a:lnTo>
                    <a:pt x="19" y="5434"/>
                  </a:lnTo>
                  <a:lnTo>
                    <a:pt x="37" y="5686"/>
                  </a:lnTo>
                  <a:lnTo>
                    <a:pt x="75" y="5928"/>
                  </a:lnTo>
                  <a:lnTo>
                    <a:pt x="112" y="6188"/>
                  </a:lnTo>
                  <a:lnTo>
                    <a:pt x="158" y="6439"/>
                  </a:lnTo>
                  <a:lnTo>
                    <a:pt x="214" y="6690"/>
                  </a:lnTo>
                  <a:lnTo>
                    <a:pt x="279" y="6942"/>
                  </a:lnTo>
                  <a:lnTo>
                    <a:pt x="354" y="7193"/>
                  </a:lnTo>
                  <a:lnTo>
                    <a:pt x="428" y="7444"/>
                  </a:lnTo>
                  <a:lnTo>
                    <a:pt x="521" y="7695"/>
                  </a:lnTo>
                  <a:lnTo>
                    <a:pt x="614" y="7947"/>
                  </a:lnTo>
                  <a:lnTo>
                    <a:pt x="707" y="8198"/>
                  </a:lnTo>
                  <a:lnTo>
                    <a:pt x="819" y="8449"/>
                  </a:lnTo>
                  <a:lnTo>
                    <a:pt x="931" y="8700"/>
                  </a:lnTo>
                  <a:lnTo>
                    <a:pt x="1042" y="8942"/>
                  </a:lnTo>
                  <a:lnTo>
                    <a:pt x="1173" y="9184"/>
                  </a:lnTo>
                  <a:lnTo>
                    <a:pt x="1303" y="9426"/>
                  </a:lnTo>
                  <a:lnTo>
                    <a:pt x="1433" y="9658"/>
                  </a:lnTo>
                  <a:lnTo>
                    <a:pt x="1573" y="9891"/>
                  </a:lnTo>
                  <a:lnTo>
                    <a:pt x="1721" y="10124"/>
                  </a:lnTo>
                  <a:lnTo>
                    <a:pt x="1870" y="10356"/>
                  </a:lnTo>
                  <a:lnTo>
                    <a:pt x="2019" y="10580"/>
                  </a:lnTo>
                  <a:lnTo>
                    <a:pt x="2187" y="10794"/>
                  </a:lnTo>
                  <a:lnTo>
                    <a:pt x="2345" y="11017"/>
                  </a:lnTo>
                  <a:lnTo>
                    <a:pt x="2512" y="11222"/>
                  </a:lnTo>
                  <a:lnTo>
                    <a:pt x="2680" y="11426"/>
                  </a:lnTo>
                  <a:lnTo>
                    <a:pt x="2857" y="11631"/>
                  </a:lnTo>
                  <a:lnTo>
                    <a:pt x="3033" y="11826"/>
                  </a:lnTo>
                  <a:lnTo>
                    <a:pt x="3210" y="12012"/>
                  </a:lnTo>
                  <a:lnTo>
                    <a:pt x="3396" y="12199"/>
                  </a:lnTo>
                  <a:lnTo>
                    <a:pt x="3582" y="12375"/>
                  </a:lnTo>
                  <a:lnTo>
                    <a:pt x="3768" y="12552"/>
                  </a:lnTo>
                  <a:lnTo>
                    <a:pt x="3955" y="12710"/>
                  </a:lnTo>
                  <a:lnTo>
                    <a:pt x="4150" y="12868"/>
                  </a:lnTo>
                  <a:lnTo>
                    <a:pt x="4336" y="13017"/>
                  </a:lnTo>
                  <a:lnTo>
                    <a:pt x="4531" y="13166"/>
                  </a:lnTo>
                  <a:lnTo>
                    <a:pt x="4727" y="13296"/>
                  </a:lnTo>
                  <a:lnTo>
                    <a:pt x="4922" y="13427"/>
                  </a:lnTo>
                  <a:lnTo>
                    <a:pt x="5127" y="13548"/>
                  </a:lnTo>
                  <a:lnTo>
                    <a:pt x="5322" y="13659"/>
                  </a:lnTo>
                  <a:lnTo>
                    <a:pt x="5518" y="13752"/>
                  </a:lnTo>
                  <a:lnTo>
                    <a:pt x="5722" y="13845"/>
                  </a:lnTo>
                  <a:lnTo>
                    <a:pt x="5918" y="13929"/>
                  </a:lnTo>
                  <a:lnTo>
                    <a:pt x="6113" y="14004"/>
                  </a:lnTo>
                  <a:lnTo>
                    <a:pt x="6308" y="14069"/>
                  </a:lnTo>
                  <a:lnTo>
                    <a:pt x="6513" y="14124"/>
                  </a:lnTo>
                  <a:lnTo>
                    <a:pt x="6718" y="14171"/>
                  </a:lnTo>
                  <a:lnTo>
                    <a:pt x="7137" y="14264"/>
                  </a:lnTo>
                  <a:lnTo>
                    <a:pt x="7574" y="14329"/>
                  </a:lnTo>
                  <a:lnTo>
                    <a:pt x="8030" y="14385"/>
                  </a:lnTo>
                  <a:lnTo>
                    <a:pt x="8504" y="14422"/>
                  </a:lnTo>
                  <a:lnTo>
                    <a:pt x="8988" y="14450"/>
                  </a:lnTo>
                  <a:lnTo>
                    <a:pt x="9481" y="14459"/>
                  </a:lnTo>
                  <a:lnTo>
                    <a:pt x="9984" y="14450"/>
                  </a:lnTo>
                  <a:lnTo>
                    <a:pt x="10505" y="14441"/>
                  </a:lnTo>
                  <a:lnTo>
                    <a:pt x="11026" y="14422"/>
                  </a:lnTo>
                  <a:lnTo>
                    <a:pt x="11556" y="14385"/>
                  </a:lnTo>
                  <a:lnTo>
                    <a:pt x="12096" y="14348"/>
                  </a:lnTo>
                  <a:lnTo>
                    <a:pt x="12635" y="14301"/>
                  </a:lnTo>
                  <a:lnTo>
                    <a:pt x="13175" y="14245"/>
                  </a:lnTo>
                  <a:lnTo>
                    <a:pt x="14273" y="14124"/>
                  </a:lnTo>
                  <a:lnTo>
                    <a:pt x="15361" y="13994"/>
                  </a:lnTo>
                  <a:lnTo>
                    <a:pt x="16441" y="13855"/>
                  </a:lnTo>
                  <a:lnTo>
                    <a:pt x="17492" y="13724"/>
                  </a:lnTo>
                  <a:lnTo>
                    <a:pt x="18516" y="13613"/>
                  </a:lnTo>
                  <a:lnTo>
                    <a:pt x="19018" y="13557"/>
                  </a:lnTo>
                  <a:lnTo>
                    <a:pt x="19502" y="13520"/>
                  </a:lnTo>
                  <a:lnTo>
                    <a:pt x="19976" y="13483"/>
                  </a:lnTo>
                  <a:lnTo>
                    <a:pt x="20432" y="13455"/>
                  </a:lnTo>
                  <a:lnTo>
                    <a:pt x="20870" y="13436"/>
                  </a:lnTo>
                  <a:lnTo>
                    <a:pt x="21707" y="13436"/>
                  </a:lnTo>
                  <a:lnTo>
                    <a:pt x="22098" y="13455"/>
                  </a:lnTo>
                  <a:lnTo>
                    <a:pt x="22284" y="13464"/>
                  </a:lnTo>
                  <a:lnTo>
                    <a:pt x="22470" y="13464"/>
                  </a:lnTo>
                  <a:lnTo>
                    <a:pt x="22665" y="13455"/>
                  </a:lnTo>
                  <a:lnTo>
                    <a:pt x="22851" y="13436"/>
                  </a:lnTo>
                  <a:lnTo>
                    <a:pt x="23047" y="13408"/>
                  </a:lnTo>
                  <a:lnTo>
                    <a:pt x="23242" y="13371"/>
                  </a:lnTo>
                  <a:lnTo>
                    <a:pt x="23447" y="13334"/>
                  </a:lnTo>
                  <a:lnTo>
                    <a:pt x="23642" y="13278"/>
                  </a:lnTo>
                  <a:lnTo>
                    <a:pt x="23847" y="13222"/>
                  </a:lnTo>
                  <a:lnTo>
                    <a:pt x="24042" y="13166"/>
                  </a:lnTo>
                  <a:lnTo>
                    <a:pt x="24452" y="13027"/>
                  </a:lnTo>
                  <a:lnTo>
                    <a:pt x="24861" y="12859"/>
                  </a:lnTo>
                  <a:lnTo>
                    <a:pt x="25270" y="12682"/>
                  </a:lnTo>
                  <a:lnTo>
                    <a:pt x="25689" y="12496"/>
                  </a:lnTo>
                  <a:lnTo>
                    <a:pt x="26098" y="12292"/>
                  </a:lnTo>
                  <a:lnTo>
                    <a:pt x="26508" y="12087"/>
                  </a:lnTo>
                  <a:lnTo>
                    <a:pt x="26908" y="11864"/>
                  </a:lnTo>
                  <a:lnTo>
                    <a:pt x="27699" y="11436"/>
                  </a:lnTo>
                  <a:lnTo>
                    <a:pt x="28462" y="11017"/>
                  </a:lnTo>
                  <a:lnTo>
                    <a:pt x="28843" y="10831"/>
                  </a:lnTo>
                  <a:lnTo>
                    <a:pt x="29243" y="10654"/>
                  </a:lnTo>
                  <a:lnTo>
                    <a:pt x="29643" y="10487"/>
                  </a:lnTo>
                  <a:lnTo>
                    <a:pt x="30062" y="10328"/>
                  </a:lnTo>
                  <a:lnTo>
                    <a:pt x="30471" y="10189"/>
                  </a:lnTo>
                  <a:lnTo>
                    <a:pt x="30871" y="10059"/>
                  </a:lnTo>
                  <a:lnTo>
                    <a:pt x="31262" y="9938"/>
                  </a:lnTo>
                  <a:lnTo>
                    <a:pt x="31644" y="9835"/>
                  </a:lnTo>
                  <a:lnTo>
                    <a:pt x="32314" y="9658"/>
                  </a:lnTo>
                  <a:lnTo>
                    <a:pt x="32853" y="9538"/>
                  </a:lnTo>
                  <a:lnTo>
                    <a:pt x="33207" y="9463"/>
                  </a:lnTo>
                  <a:lnTo>
                    <a:pt x="33337" y="9444"/>
                  </a:lnTo>
                  <a:lnTo>
                    <a:pt x="30844" y="447"/>
                  </a:lnTo>
                  <a:lnTo>
                    <a:pt x="30574" y="540"/>
                  </a:lnTo>
                  <a:lnTo>
                    <a:pt x="29829" y="801"/>
                  </a:lnTo>
                  <a:lnTo>
                    <a:pt x="28732" y="1173"/>
                  </a:lnTo>
                  <a:lnTo>
                    <a:pt x="28071" y="1387"/>
                  </a:lnTo>
                  <a:lnTo>
                    <a:pt x="27364" y="1620"/>
                  </a:lnTo>
                  <a:lnTo>
                    <a:pt x="26619" y="1852"/>
                  </a:lnTo>
                  <a:lnTo>
                    <a:pt x="25838" y="2085"/>
                  </a:lnTo>
                  <a:lnTo>
                    <a:pt x="25047" y="2308"/>
                  </a:lnTo>
                  <a:lnTo>
                    <a:pt x="24266" y="2522"/>
                  </a:lnTo>
                  <a:lnTo>
                    <a:pt x="23484" y="2718"/>
                  </a:lnTo>
                  <a:lnTo>
                    <a:pt x="22730" y="2894"/>
                  </a:lnTo>
                  <a:lnTo>
                    <a:pt x="22367" y="2969"/>
                  </a:lnTo>
                  <a:lnTo>
                    <a:pt x="22014" y="3043"/>
                  </a:lnTo>
                  <a:lnTo>
                    <a:pt x="21679" y="3099"/>
                  </a:lnTo>
                  <a:lnTo>
                    <a:pt x="21353" y="3146"/>
                  </a:lnTo>
                  <a:lnTo>
                    <a:pt x="21195" y="3164"/>
                  </a:lnTo>
                  <a:lnTo>
                    <a:pt x="21018" y="3173"/>
                  </a:lnTo>
                  <a:lnTo>
                    <a:pt x="20823" y="3173"/>
                  </a:lnTo>
                  <a:lnTo>
                    <a:pt x="20628" y="3164"/>
                  </a:lnTo>
                  <a:lnTo>
                    <a:pt x="20414" y="3155"/>
                  </a:lnTo>
                  <a:lnTo>
                    <a:pt x="20190" y="3127"/>
                  </a:lnTo>
                  <a:lnTo>
                    <a:pt x="19716" y="3062"/>
                  </a:lnTo>
                  <a:lnTo>
                    <a:pt x="19204" y="2960"/>
                  </a:lnTo>
                  <a:lnTo>
                    <a:pt x="18655" y="2839"/>
                  </a:lnTo>
                  <a:lnTo>
                    <a:pt x="18078" y="2699"/>
                  </a:lnTo>
                  <a:lnTo>
                    <a:pt x="17464" y="2541"/>
                  </a:lnTo>
                  <a:lnTo>
                    <a:pt x="16831" y="2373"/>
                  </a:lnTo>
                  <a:lnTo>
                    <a:pt x="16171" y="2187"/>
                  </a:lnTo>
                  <a:lnTo>
                    <a:pt x="14785" y="1787"/>
                  </a:lnTo>
                  <a:lnTo>
                    <a:pt x="13342" y="1387"/>
                  </a:lnTo>
                  <a:lnTo>
                    <a:pt x="12607" y="1182"/>
                  </a:lnTo>
                  <a:lnTo>
                    <a:pt x="11872" y="996"/>
                  </a:lnTo>
                  <a:lnTo>
                    <a:pt x="11128" y="810"/>
                  </a:lnTo>
                  <a:lnTo>
                    <a:pt x="10384" y="633"/>
                  </a:lnTo>
                  <a:lnTo>
                    <a:pt x="9649" y="475"/>
                  </a:lnTo>
                  <a:lnTo>
                    <a:pt x="8914" y="336"/>
                  </a:lnTo>
                  <a:lnTo>
                    <a:pt x="8188" y="215"/>
                  </a:lnTo>
                  <a:lnTo>
                    <a:pt x="7834" y="168"/>
                  </a:lnTo>
                  <a:lnTo>
                    <a:pt x="7481" y="122"/>
                  </a:lnTo>
                  <a:lnTo>
                    <a:pt x="7127" y="85"/>
                  </a:lnTo>
                  <a:lnTo>
                    <a:pt x="6783" y="47"/>
                  </a:lnTo>
                  <a:lnTo>
                    <a:pt x="6439" y="29"/>
                  </a:lnTo>
                  <a:lnTo>
                    <a:pt x="6104" y="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67;p32">
              <a:extLst>
                <a:ext uri="{FF2B5EF4-FFF2-40B4-BE49-F238E27FC236}">
                  <a16:creationId xmlns:a16="http://schemas.microsoft.com/office/drawing/2014/main" id="{07C18035-07D5-8A36-73CB-DD0DDAAA86AA}"/>
                </a:ext>
              </a:extLst>
            </p:cNvPr>
            <p:cNvSpPr/>
            <p:nvPr/>
          </p:nvSpPr>
          <p:spPr>
            <a:xfrm>
              <a:off x="6372565" y="3327666"/>
              <a:ext cx="575177" cy="285456"/>
            </a:xfrm>
            <a:custGeom>
              <a:avLst/>
              <a:gdLst/>
              <a:ahLst/>
              <a:cxnLst/>
              <a:rect l="l" t="t" r="r" b="b"/>
              <a:pathLst>
                <a:path w="27504" h="13650" extrusionOk="0">
                  <a:moveTo>
                    <a:pt x="22293" y="1"/>
                  </a:moveTo>
                  <a:lnTo>
                    <a:pt x="21772" y="10"/>
                  </a:lnTo>
                  <a:lnTo>
                    <a:pt x="21195" y="47"/>
                  </a:lnTo>
                  <a:lnTo>
                    <a:pt x="20572" y="103"/>
                  </a:lnTo>
                  <a:lnTo>
                    <a:pt x="19920" y="177"/>
                  </a:lnTo>
                  <a:lnTo>
                    <a:pt x="19223" y="261"/>
                  </a:lnTo>
                  <a:lnTo>
                    <a:pt x="18497" y="364"/>
                  </a:lnTo>
                  <a:lnTo>
                    <a:pt x="17743" y="484"/>
                  </a:lnTo>
                  <a:lnTo>
                    <a:pt x="16971" y="605"/>
                  </a:lnTo>
                  <a:lnTo>
                    <a:pt x="16189" y="745"/>
                  </a:lnTo>
                  <a:lnTo>
                    <a:pt x="15389" y="885"/>
                  </a:lnTo>
                  <a:lnTo>
                    <a:pt x="14589" y="1033"/>
                  </a:lnTo>
                  <a:lnTo>
                    <a:pt x="12989" y="1340"/>
                  </a:lnTo>
                  <a:lnTo>
                    <a:pt x="11435" y="1666"/>
                  </a:lnTo>
                  <a:lnTo>
                    <a:pt x="9946" y="1982"/>
                  </a:lnTo>
                  <a:lnTo>
                    <a:pt x="8588" y="2280"/>
                  </a:lnTo>
                  <a:lnTo>
                    <a:pt x="7378" y="2559"/>
                  </a:lnTo>
                  <a:lnTo>
                    <a:pt x="5601" y="2969"/>
                  </a:lnTo>
                  <a:lnTo>
                    <a:pt x="4941" y="3127"/>
                  </a:lnTo>
                  <a:lnTo>
                    <a:pt x="4857" y="3145"/>
                  </a:lnTo>
                  <a:lnTo>
                    <a:pt x="4773" y="3183"/>
                  </a:lnTo>
                  <a:lnTo>
                    <a:pt x="4689" y="3211"/>
                  </a:lnTo>
                  <a:lnTo>
                    <a:pt x="4606" y="3257"/>
                  </a:lnTo>
                  <a:lnTo>
                    <a:pt x="4429" y="3369"/>
                  </a:lnTo>
                  <a:lnTo>
                    <a:pt x="4243" y="3499"/>
                  </a:lnTo>
                  <a:lnTo>
                    <a:pt x="4047" y="3648"/>
                  </a:lnTo>
                  <a:lnTo>
                    <a:pt x="3852" y="3825"/>
                  </a:lnTo>
                  <a:lnTo>
                    <a:pt x="3657" y="4020"/>
                  </a:lnTo>
                  <a:lnTo>
                    <a:pt x="3452" y="4234"/>
                  </a:lnTo>
                  <a:lnTo>
                    <a:pt x="3247" y="4467"/>
                  </a:lnTo>
                  <a:lnTo>
                    <a:pt x="3043" y="4709"/>
                  </a:lnTo>
                  <a:lnTo>
                    <a:pt x="2838" y="4960"/>
                  </a:lnTo>
                  <a:lnTo>
                    <a:pt x="2633" y="5220"/>
                  </a:lnTo>
                  <a:lnTo>
                    <a:pt x="2224" y="5769"/>
                  </a:lnTo>
                  <a:lnTo>
                    <a:pt x="1833" y="6318"/>
                  </a:lnTo>
                  <a:lnTo>
                    <a:pt x="1461" y="6867"/>
                  </a:lnTo>
                  <a:lnTo>
                    <a:pt x="1117" y="7397"/>
                  </a:lnTo>
                  <a:lnTo>
                    <a:pt x="800" y="7891"/>
                  </a:lnTo>
                  <a:lnTo>
                    <a:pt x="530" y="8337"/>
                  </a:lnTo>
                  <a:lnTo>
                    <a:pt x="140" y="8988"/>
                  </a:lnTo>
                  <a:lnTo>
                    <a:pt x="0" y="9240"/>
                  </a:lnTo>
                  <a:lnTo>
                    <a:pt x="968" y="9379"/>
                  </a:lnTo>
                  <a:lnTo>
                    <a:pt x="1991" y="9537"/>
                  </a:lnTo>
                  <a:lnTo>
                    <a:pt x="3210" y="9733"/>
                  </a:lnTo>
                  <a:lnTo>
                    <a:pt x="3843" y="9854"/>
                  </a:lnTo>
                  <a:lnTo>
                    <a:pt x="4485" y="9965"/>
                  </a:lnTo>
                  <a:lnTo>
                    <a:pt x="5108" y="10096"/>
                  </a:lnTo>
                  <a:lnTo>
                    <a:pt x="5704" y="10226"/>
                  </a:lnTo>
                  <a:lnTo>
                    <a:pt x="6243" y="10356"/>
                  </a:lnTo>
                  <a:lnTo>
                    <a:pt x="6727" y="10496"/>
                  </a:lnTo>
                  <a:lnTo>
                    <a:pt x="6941" y="10561"/>
                  </a:lnTo>
                  <a:lnTo>
                    <a:pt x="7136" y="10626"/>
                  </a:lnTo>
                  <a:lnTo>
                    <a:pt x="7304" y="10691"/>
                  </a:lnTo>
                  <a:lnTo>
                    <a:pt x="7443" y="10756"/>
                  </a:lnTo>
                  <a:lnTo>
                    <a:pt x="8058" y="11082"/>
                  </a:lnTo>
                  <a:lnTo>
                    <a:pt x="8848" y="11510"/>
                  </a:lnTo>
                  <a:lnTo>
                    <a:pt x="9304" y="11743"/>
                  </a:lnTo>
                  <a:lnTo>
                    <a:pt x="9788" y="11984"/>
                  </a:lnTo>
                  <a:lnTo>
                    <a:pt x="10309" y="12226"/>
                  </a:lnTo>
                  <a:lnTo>
                    <a:pt x="10858" y="12468"/>
                  </a:lnTo>
                  <a:lnTo>
                    <a:pt x="11435" y="12701"/>
                  </a:lnTo>
                  <a:lnTo>
                    <a:pt x="11733" y="12812"/>
                  </a:lnTo>
                  <a:lnTo>
                    <a:pt x="12030" y="12915"/>
                  </a:lnTo>
                  <a:lnTo>
                    <a:pt x="12337" y="13017"/>
                  </a:lnTo>
                  <a:lnTo>
                    <a:pt x="12645" y="13120"/>
                  </a:lnTo>
                  <a:lnTo>
                    <a:pt x="12961" y="13213"/>
                  </a:lnTo>
                  <a:lnTo>
                    <a:pt x="13277" y="13296"/>
                  </a:lnTo>
                  <a:lnTo>
                    <a:pt x="13603" y="13371"/>
                  </a:lnTo>
                  <a:lnTo>
                    <a:pt x="13928" y="13436"/>
                  </a:lnTo>
                  <a:lnTo>
                    <a:pt x="14254" y="13501"/>
                  </a:lnTo>
                  <a:lnTo>
                    <a:pt x="14589" y="13548"/>
                  </a:lnTo>
                  <a:lnTo>
                    <a:pt x="14924" y="13594"/>
                  </a:lnTo>
                  <a:lnTo>
                    <a:pt x="15250" y="13622"/>
                  </a:lnTo>
                  <a:lnTo>
                    <a:pt x="15585" y="13641"/>
                  </a:lnTo>
                  <a:lnTo>
                    <a:pt x="15920" y="13650"/>
                  </a:lnTo>
                  <a:lnTo>
                    <a:pt x="16264" y="13641"/>
                  </a:lnTo>
                  <a:lnTo>
                    <a:pt x="16627" y="13613"/>
                  </a:lnTo>
                  <a:lnTo>
                    <a:pt x="16999" y="13566"/>
                  </a:lnTo>
                  <a:lnTo>
                    <a:pt x="17380" y="13510"/>
                  </a:lnTo>
                  <a:lnTo>
                    <a:pt x="17780" y="13427"/>
                  </a:lnTo>
                  <a:lnTo>
                    <a:pt x="18180" y="13334"/>
                  </a:lnTo>
                  <a:lnTo>
                    <a:pt x="18590" y="13222"/>
                  </a:lnTo>
                  <a:lnTo>
                    <a:pt x="19009" y="13101"/>
                  </a:lnTo>
                  <a:lnTo>
                    <a:pt x="19437" y="12961"/>
                  </a:lnTo>
                  <a:lnTo>
                    <a:pt x="19865" y="12812"/>
                  </a:lnTo>
                  <a:lnTo>
                    <a:pt x="20293" y="12645"/>
                  </a:lnTo>
                  <a:lnTo>
                    <a:pt x="20721" y="12468"/>
                  </a:lnTo>
                  <a:lnTo>
                    <a:pt x="21149" y="12282"/>
                  </a:lnTo>
                  <a:lnTo>
                    <a:pt x="21567" y="12077"/>
                  </a:lnTo>
                  <a:lnTo>
                    <a:pt x="21995" y="11863"/>
                  </a:lnTo>
                  <a:lnTo>
                    <a:pt x="22405" y="11640"/>
                  </a:lnTo>
                  <a:lnTo>
                    <a:pt x="22814" y="11408"/>
                  </a:lnTo>
                  <a:lnTo>
                    <a:pt x="23214" y="11156"/>
                  </a:lnTo>
                  <a:lnTo>
                    <a:pt x="23605" y="10905"/>
                  </a:lnTo>
                  <a:lnTo>
                    <a:pt x="23986" y="10645"/>
                  </a:lnTo>
                  <a:lnTo>
                    <a:pt x="24349" y="10375"/>
                  </a:lnTo>
                  <a:lnTo>
                    <a:pt x="24703" y="10096"/>
                  </a:lnTo>
                  <a:lnTo>
                    <a:pt x="25038" y="9807"/>
                  </a:lnTo>
                  <a:lnTo>
                    <a:pt x="25354" y="9519"/>
                  </a:lnTo>
                  <a:lnTo>
                    <a:pt x="25652" y="9221"/>
                  </a:lnTo>
                  <a:lnTo>
                    <a:pt x="25931" y="8914"/>
                  </a:lnTo>
                  <a:lnTo>
                    <a:pt x="26191" y="8607"/>
                  </a:lnTo>
                  <a:lnTo>
                    <a:pt x="26424" y="8291"/>
                  </a:lnTo>
                  <a:lnTo>
                    <a:pt x="26536" y="8132"/>
                  </a:lnTo>
                  <a:lnTo>
                    <a:pt x="26638" y="7974"/>
                  </a:lnTo>
                  <a:lnTo>
                    <a:pt x="26731" y="7816"/>
                  </a:lnTo>
                  <a:lnTo>
                    <a:pt x="26824" y="7658"/>
                  </a:lnTo>
                  <a:lnTo>
                    <a:pt x="26899" y="7491"/>
                  </a:lnTo>
                  <a:lnTo>
                    <a:pt x="26973" y="7332"/>
                  </a:lnTo>
                  <a:lnTo>
                    <a:pt x="27038" y="7165"/>
                  </a:lnTo>
                  <a:lnTo>
                    <a:pt x="27103" y="7007"/>
                  </a:lnTo>
                  <a:lnTo>
                    <a:pt x="27206" y="6681"/>
                  </a:lnTo>
                  <a:lnTo>
                    <a:pt x="27299" y="6355"/>
                  </a:lnTo>
                  <a:lnTo>
                    <a:pt x="27364" y="6039"/>
                  </a:lnTo>
                  <a:lnTo>
                    <a:pt x="27429" y="5732"/>
                  </a:lnTo>
                  <a:lnTo>
                    <a:pt x="27466" y="5425"/>
                  </a:lnTo>
                  <a:lnTo>
                    <a:pt x="27494" y="5127"/>
                  </a:lnTo>
                  <a:lnTo>
                    <a:pt x="27503" y="4830"/>
                  </a:lnTo>
                  <a:lnTo>
                    <a:pt x="27503" y="4541"/>
                  </a:lnTo>
                  <a:lnTo>
                    <a:pt x="27494" y="4262"/>
                  </a:lnTo>
                  <a:lnTo>
                    <a:pt x="27457" y="3992"/>
                  </a:lnTo>
                  <a:lnTo>
                    <a:pt x="27420" y="3722"/>
                  </a:lnTo>
                  <a:lnTo>
                    <a:pt x="27354" y="3462"/>
                  </a:lnTo>
                  <a:lnTo>
                    <a:pt x="27289" y="3211"/>
                  </a:lnTo>
                  <a:lnTo>
                    <a:pt x="27196" y="2959"/>
                  </a:lnTo>
                  <a:lnTo>
                    <a:pt x="27103" y="2727"/>
                  </a:lnTo>
                  <a:lnTo>
                    <a:pt x="26992" y="2494"/>
                  </a:lnTo>
                  <a:lnTo>
                    <a:pt x="26861" y="2271"/>
                  </a:lnTo>
                  <a:lnTo>
                    <a:pt x="26722" y="2057"/>
                  </a:lnTo>
                  <a:lnTo>
                    <a:pt x="26573" y="1852"/>
                  </a:lnTo>
                  <a:lnTo>
                    <a:pt x="26405" y="1657"/>
                  </a:lnTo>
                  <a:lnTo>
                    <a:pt x="26229" y="1471"/>
                  </a:lnTo>
                  <a:lnTo>
                    <a:pt x="26043" y="1294"/>
                  </a:lnTo>
                  <a:lnTo>
                    <a:pt x="25847" y="1126"/>
                  </a:lnTo>
                  <a:lnTo>
                    <a:pt x="25633" y="968"/>
                  </a:lnTo>
                  <a:lnTo>
                    <a:pt x="25401" y="819"/>
                  </a:lnTo>
                  <a:lnTo>
                    <a:pt x="25168" y="680"/>
                  </a:lnTo>
                  <a:lnTo>
                    <a:pt x="24917" y="559"/>
                  </a:lnTo>
                  <a:lnTo>
                    <a:pt x="24656" y="438"/>
                  </a:lnTo>
                  <a:lnTo>
                    <a:pt x="24386" y="336"/>
                  </a:lnTo>
                  <a:lnTo>
                    <a:pt x="24107" y="243"/>
                  </a:lnTo>
                  <a:lnTo>
                    <a:pt x="23819" y="159"/>
                  </a:lnTo>
                  <a:lnTo>
                    <a:pt x="23512" y="84"/>
                  </a:lnTo>
                  <a:lnTo>
                    <a:pt x="23354" y="56"/>
                  </a:lnTo>
                  <a:lnTo>
                    <a:pt x="23168" y="29"/>
                  </a:lnTo>
                  <a:lnTo>
                    <a:pt x="22972" y="10"/>
                  </a:lnTo>
                  <a:lnTo>
                    <a:pt x="22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68;p32">
              <a:extLst>
                <a:ext uri="{FF2B5EF4-FFF2-40B4-BE49-F238E27FC236}">
                  <a16:creationId xmlns:a16="http://schemas.microsoft.com/office/drawing/2014/main" id="{13C242CE-E86F-D5E7-1CA5-444D6214A63D}"/>
                </a:ext>
              </a:extLst>
            </p:cNvPr>
            <p:cNvSpPr/>
            <p:nvPr/>
          </p:nvSpPr>
          <p:spPr>
            <a:xfrm>
              <a:off x="6408954" y="2858537"/>
              <a:ext cx="1000893" cy="710209"/>
            </a:xfrm>
            <a:custGeom>
              <a:avLst/>
              <a:gdLst/>
              <a:ahLst/>
              <a:cxnLst/>
              <a:rect l="l" t="t" r="r" b="b"/>
              <a:pathLst>
                <a:path w="47861" h="33961" extrusionOk="0">
                  <a:moveTo>
                    <a:pt x="41748" y="0"/>
                  </a:moveTo>
                  <a:lnTo>
                    <a:pt x="41404" y="19"/>
                  </a:lnTo>
                  <a:lnTo>
                    <a:pt x="41059" y="47"/>
                  </a:lnTo>
                  <a:lnTo>
                    <a:pt x="40706" y="84"/>
                  </a:lnTo>
                  <a:lnTo>
                    <a:pt x="40362" y="140"/>
                  </a:lnTo>
                  <a:lnTo>
                    <a:pt x="40008" y="205"/>
                  </a:lnTo>
                  <a:lnTo>
                    <a:pt x="39654" y="289"/>
                  </a:lnTo>
                  <a:lnTo>
                    <a:pt x="39301" y="373"/>
                  </a:lnTo>
                  <a:lnTo>
                    <a:pt x="38938" y="475"/>
                  </a:lnTo>
                  <a:lnTo>
                    <a:pt x="38584" y="577"/>
                  </a:lnTo>
                  <a:lnTo>
                    <a:pt x="37859" y="791"/>
                  </a:lnTo>
                  <a:lnTo>
                    <a:pt x="37133" y="1024"/>
                  </a:lnTo>
                  <a:lnTo>
                    <a:pt x="36398" y="1256"/>
                  </a:lnTo>
                  <a:lnTo>
                    <a:pt x="35663" y="1489"/>
                  </a:lnTo>
                  <a:lnTo>
                    <a:pt x="35458" y="1554"/>
                  </a:lnTo>
                  <a:lnTo>
                    <a:pt x="35216" y="1656"/>
                  </a:lnTo>
                  <a:lnTo>
                    <a:pt x="34937" y="1777"/>
                  </a:lnTo>
                  <a:lnTo>
                    <a:pt x="34612" y="1936"/>
                  </a:lnTo>
                  <a:lnTo>
                    <a:pt x="34258" y="2112"/>
                  </a:lnTo>
                  <a:lnTo>
                    <a:pt x="33877" y="2317"/>
                  </a:lnTo>
                  <a:lnTo>
                    <a:pt x="33002" y="2801"/>
                  </a:lnTo>
                  <a:lnTo>
                    <a:pt x="32016" y="3368"/>
                  </a:lnTo>
                  <a:lnTo>
                    <a:pt x="30908" y="4020"/>
                  </a:lnTo>
                  <a:lnTo>
                    <a:pt x="29718" y="4745"/>
                  </a:lnTo>
                  <a:lnTo>
                    <a:pt x="28434" y="5536"/>
                  </a:lnTo>
                  <a:lnTo>
                    <a:pt x="27075" y="6383"/>
                  </a:lnTo>
                  <a:lnTo>
                    <a:pt x="25652" y="7285"/>
                  </a:lnTo>
                  <a:lnTo>
                    <a:pt x="24172" y="8225"/>
                  </a:lnTo>
                  <a:lnTo>
                    <a:pt x="22656" y="9202"/>
                  </a:lnTo>
                  <a:lnTo>
                    <a:pt x="19529" y="11240"/>
                  </a:lnTo>
                  <a:lnTo>
                    <a:pt x="16357" y="13315"/>
                  </a:lnTo>
                  <a:lnTo>
                    <a:pt x="13240" y="15380"/>
                  </a:lnTo>
                  <a:lnTo>
                    <a:pt x="10253" y="17371"/>
                  </a:lnTo>
                  <a:lnTo>
                    <a:pt x="7481" y="19223"/>
                  </a:lnTo>
                  <a:lnTo>
                    <a:pt x="5024" y="20879"/>
                  </a:lnTo>
                  <a:lnTo>
                    <a:pt x="1377" y="23344"/>
                  </a:lnTo>
                  <a:lnTo>
                    <a:pt x="9" y="24275"/>
                  </a:lnTo>
                  <a:lnTo>
                    <a:pt x="0" y="24424"/>
                  </a:lnTo>
                  <a:lnTo>
                    <a:pt x="0" y="24824"/>
                  </a:lnTo>
                  <a:lnTo>
                    <a:pt x="9" y="25103"/>
                  </a:lnTo>
                  <a:lnTo>
                    <a:pt x="19" y="25429"/>
                  </a:lnTo>
                  <a:lnTo>
                    <a:pt x="47" y="25782"/>
                  </a:lnTo>
                  <a:lnTo>
                    <a:pt x="74" y="26164"/>
                  </a:lnTo>
                  <a:lnTo>
                    <a:pt x="130" y="26573"/>
                  </a:lnTo>
                  <a:lnTo>
                    <a:pt x="195" y="26992"/>
                  </a:lnTo>
                  <a:lnTo>
                    <a:pt x="288" y="27410"/>
                  </a:lnTo>
                  <a:lnTo>
                    <a:pt x="344" y="27624"/>
                  </a:lnTo>
                  <a:lnTo>
                    <a:pt x="400" y="27838"/>
                  </a:lnTo>
                  <a:lnTo>
                    <a:pt x="465" y="28043"/>
                  </a:lnTo>
                  <a:lnTo>
                    <a:pt x="530" y="28248"/>
                  </a:lnTo>
                  <a:lnTo>
                    <a:pt x="614" y="28452"/>
                  </a:lnTo>
                  <a:lnTo>
                    <a:pt x="698" y="28648"/>
                  </a:lnTo>
                  <a:lnTo>
                    <a:pt x="791" y="28843"/>
                  </a:lnTo>
                  <a:lnTo>
                    <a:pt x="884" y="29029"/>
                  </a:lnTo>
                  <a:lnTo>
                    <a:pt x="996" y="29206"/>
                  </a:lnTo>
                  <a:lnTo>
                    <a:pt x="1107" y="29374"/>
                  </a:lnTo>
                  <a:lnTo>
                    <a:pt x="1368" y="29718"/>
                  </a:lnTo>
                  <a:lnTo>
                    <a:pt x="1647" y="30081"/>
                  </a:lnTo>
                  <a:lnTo>
                    <a:pt x="1945" y="30453"/>
                  </a:lnTo>
                  <a:lnTo>
                    <a:pt x="2261" y="30834"/>
                  </a:lnTo>
                  <a:lnTo>
                    <a:pt x="2912" y="31597"/>
                  </a:lnTo>
                  <a:lnTo>
                    <a:pt x="3554" y="32332"/>
                  </a:lnTo>
                  <a:lnTo>
                    <a:pt x="4140" y="32974"/>
                  </a:lnTo>
                  <a:lnTo>
                    <a:pt x="4606" y="33495"/>
                  </a:lnTo>
                  <a:lnTo>
                    <a:pt x="5043" y="33961"/>
                  </a:lnTo>
                  <a:lnTo>
                    <a:pt x="6001" y="33728"/>
                  </a:lnTo>
                  <a:lnTo>
                    <a:pt x="7127" y="33449"/>
                  </a:lnTo>
                  <a:lnTo>
                    <a:pt x="8616" y="33067"/>
                  </a:lnTo>
                  <a:lnTo>
                    <a:pt x="10430" y="32593"/>
                  </a:lnTo>
                  <a:lnTo>
                    <a:pt x="11435" y="32314"/>
                  </a:lnTo>
                  <a:lnTo>
                    <a:pt x="12505" y="32016"/>
                  </a:lnTo>
                  <a:lnTo>
                    <a:pt x="13621" y="31700"/>
                  </a:lnTo>
                  <a:lnTo>
                    <a:pt x="14794" y="31355"/>
                  </a:lnTo>
                  <a:lnTo>
                    <a:pt x="16003" y="31002"/>
                  </a:lnTo>
                  <a:lnTo>
                    <a:pt x="17250" y="30620"/>
                  </a:lnTo>
                  <a:lnTo>
                    <a:pt x="18534" y="30211"/>
                  </a:lnTo>
                  <a:lnTo>
                    <a:pt x="19837" y="29792"/>
                  </a:lnTo>
                  <a:lnTo>
                    <a:pt x="21148" y="29355"/>
                  </a:lnTo>
                  <a:lnTo>
                    <a:pt x="22479" y="28899"/>
                  </a:lnTo>
                  <a:lnTo>
                    <a:pt x="23819" y="28434"/>
                  </a:lnTo>
                  <a:lnTo>
                    <a:pt x="25159" y="27941"/>
                  </a:lnTo>
                  <a:lnTo>
                    <a:pt x="26480" y="27438"/>
                  </a:lnTo>
                  <a:lnTo>
                    <a:pt x="27801" y="26917"/>
                  </a:lnTo>
                  <a:lnTo>
                    <a:pt x="29094" y="26387"/>
                  </a:lnTo>
                  <a:lnTo>
                    <a:pt x="29736" y="26117"/>
                  </a:lnTo>
                  <a:lnTo>
                    <a:pt x="30369" y="25838"/>
                  </a:lnTo>
                  <a:lnTo>
                    <a:pt x="30992" y="25559"/>
                  </a:lnTo>
                  <a:lnTo>
                    <a:pt x="31606" y="25280"/>
                  </a:lnTo>
                  <a:lnTo>
                    <a:pt x="32211" y="24991"/>
                  </a:lnTo>
                  <a:lnTo>
                    <a:pt x="32807" y="24703"/>
                  </a:lnTo>
                  <a:lnTo>
                    <a:pt x="33393" y="24414"/>
                  </a:lnTo>
                  <a:lnTo>
                    <a:pt x="33960" y="24117"/>
                  </a:lnTo>
                  <a:lnTo>
                    <a:pt x="34519" y="23828"/>
                  </a:lnTo>
                  <a:lnTo>
                    <a:pt x="35067" y="23521"/>
                  </a:lnTo>
                  <a:lnTo>
                    <a:pt x="35607" y="23224"/>
                  </a:lnTo>
                  <a:lnTo>
                    <a:pt x="36119" y="22916"/>
                  </a:lnTo>
                  <a:lnTo>
                    <a:pt x="36621" y="22609"/>
                  </a:lnTo>
                  <a:lnTo>
                    <a:pt x="37114" y="22302"/>
                  </a:lnTo>
                  <a:lnTo>
                    <a:pt x="37580" y="21986"/>
                  </a:lnTo>
                  <a:lnTo>
                    <a:pt x="38045" y="21670"/>
                  </a:lnTo>
                  <a:lnTo>
                    <a:pt x="38491" y="21353"/>
                  </a:lnTo>
                  <a:lnTo>
                    <a:pt x="38929" y="21037"/>
                  </a:lnTo>
                  <a:lnTo>
                    <a:pt x="39357" y="20711"/>
                  </a:lnTo>
                  <a:lnTo>
                    <a:pt x="39775" y="20386"/>
                  </a:lnTo>
                  <a:lnTo>
                    <a:pt x="40175" y="20060"/>
                  </a:lnTo>
                  <a:lnTo>
                    <a:pt x="40576" y="19725"/>
                  </a:lnTo>
                  <a:lnTo>
                    <a:pt x="40957" y="19400"/>
                  </a:lnTo>
                  <a:lnTo>
                    <a:pt x="41329" y="19065"/>
                  </a:lnTo>
                  <a:lnTo>
                    <a:pt x="41692" y="18730"/>
                  </a:lnTo>
                  <a:lnTo>
                    <a:pt x="42036" y="18395"/>
                  </a:lnTo>
                  <a:lnTo>
                    <a:pt x="42381" y="18050"/>
                  </a:lnTo>
                  <a:lnTo>
                    <a:pt x="42706" y="17715"/>
                  </a:lnTo>
                  <a:lnTo>
                    <a:pt x="43023" y="17371"/>
                  </a:lnTo>
                  <a:lnTo>
                    <a:pt x="43330" y="17027"/>
                  </a:lnTo>
                  <a:lnTo>
                    <a:pt x="43627" y="16692"/>
                  </a:lnTo>
                  <a:lnTo>
                    <a:pt x="43916" y="16348"/>
                  </a:lnTo>
                  <a:lnTo>
                    <a:pt x="44195" y="16003"/>
                  </a:lnTo>
                  <a:lnTo>
                    <a:pt x="44455" y="15659"/>
                  </a:lnTo>
                  <a:lnTo>
                    <a:pt x="44716" y="15315"/>
                  </a:lnTo>
                  <a:lnTo>
                    <a:pt x="44958" y="14971"/>
                  </a:lnTo>
                  <a:lnTo>
                    <a:pt x="45190" y="14636"/>
                  </a:lnTo>
                  <a:lnTo>
                    <a:pt x="45414" y="14292"/>
                  </a:lnTo>
                  <a:lnTo>
                    <a:pt x="45628" y="13947"/>
                  </a:lnTo>
                  <a:lnTo>
                    <a:pt x="45832" y="13603"/>
                  </a:lnTo>
                  <a:lnTo>
                    <a:pt x="46028" y="13268"/>
                  </a:lnTo>
                  <a:lnTo>
                    <a:pt x="46214" y="12924"/>
                  </a:lnTo>
                  <a:lnTo>
                    <a:pt x="46381" y="12589"/>
                  </a:lnTo>
                  <a:lnTo>
                    <a:pt x="46549" y="12254"/>
                  </a:lnTo>
                  <a:lnTo>
                    <a:pt x="46698" y="11910"/>
                  </a:lnTo>
                  <a:lnTo>
                    <a:pt x="46847" y="11584"/>
                  </a:lnTo>
                  <a:lnTo>
                    <a:pt x="46977" y="11249"/>
                  </a:lnTo>
                  <a:lnTo>
                    <a:pt x="47107" y="10914"/>
                  </a:lnTo>
                  <a:lnTo>
                    <a:pt x="47219" y="10588"/>
                  </a:lnTo>
                  <a:lnTo>
                    <a:pt x="47321" y="10263"/>
                  </a:lnTo>
                  <a:lnTo>
                    <a:pt x="47423" y="9937"/>
                  </a:lnTo>
                  <a:lnTo>
                    <a:pt x="47507" y="9612"/>
                  </a:lnTo>
                  <a:lnTo>
                    <a:pt x="47582" y="9295"/>
                  </a:lnTo>
                  <a:lnTo>
                    <a:pt x="47647" y="8979"/>
                  </a:lnTo>
                  <a:lnTo>
                    <a:pt x="47703" y="8663"/>
                  </a:lnTo>
                  <a:lnTo>
                    <a:pt x="47758" y="8355"/>
                  </a:lnTo>
                  <a:lnTo>
                    <a:pt x="47796" y="8048"/>
                  </a:lnTo>
                  <a:lnTo>
                    <a:pt x="47824" y="7751"/>
                  </a:lnTo>
                  <a:lnTo>
                    <a:pt x="47842" y="7444"/>
                  </a:lnTo>
                  <a:lnTo>
                    <a:pt x="47851" y="7146"/>
                  </a:lnTo>
                  <a:lnTo>
                    <a:pt x="47861" y="6858"/>
                  </a:lnTo>
                  <a:lnTo>
                    <a:pt x="47851" y="6569"/>
                  </a:lnTo>
                  <a:lnTo>
                    <a:pt x="47833" y="6281"/>
                  </a:lnTo>
                  <a:lnTo>
                    <a:pt x="47814" y="6002"/>
                  </a:lnTo>
                  <a:lnTo>
                    <a:pt x="47777" y="5732"/>
                  </a:lnTo>
                  <a:lnTo>
                    <a:pt x="47740" y="5462"/>
                  </a:lnTo>
                  <a:lnTo>
                    <a:pt x="47684" y="5192"/>
                  </a:lnTo>
                  <a:lnTo>
                    <a:pt x="47628" y="4932"/>
                  </a:lnTo>
                  <a:lnTo>
                    <a:pt x="47554" y="4671"/>
                  </a:lnTo>
                  <a:lnTo>
                    <a:pt x="47479" y="4420"/>
                  </a:lnTo>
                  <a:lnTo>
                    <a:pt x="47396" y="4178"/>
                  </a:lnTo>
                  <a:lnTo>
                    <a:pt x="47302" y="3936"/>
                  </a:lnTo>
                  <a:lnTo>
                    <a:pt x="47200" y="3703"/>
                  </a:lnTo>
                  <a:lnTo>
                    <a:pt x="47088" y="3471"/>
                  </a:lnTo>
                  <a:lnTo>
                    <a:pt x="46968" y="3257"/>
                  </a:lnTo>
                  <a:lnTo>
                    <a:pt x="46837" y="3033"/>
                  </a:lnTo>
                  <a:lnTo>
                    <a:pt x="46707" y="2829"/>
                  </a:lnTo>
                  <a:lnTo>
                    <a:pt x="46558" y="2624"/>
                  </a:lnTo>
                  <a:lnTo>
                    <a:pt x="46409" y="2429"/>
                  </a:lnTo>
                  <a:lnTo>
                    <a:pt x="46260" y="2243"/>
                  </a:lnTo>
                  <a:lnTo>
                    <a:pt x="46112" y="2066"/>
                  </a:lnTo>
                  <a:lnTo>
                    <a:pt x="45953" y="1889"/>
                  </a:lnTo>
                  <a:lnTo>
                    <a:pt x="45805" y="1731"/>
                  </a:lnTo>
                  <a:lnTo>
                    <a:pt x="45656" y="1582"/>
                  </a:lnTo>
                  <a:lnTo>
                    <a:pt x="45497" y="1433"/>
                  </a:lnTo>
                  <a:lnTo>
                    <a:pt x="45339" y="1303"/>
                  </a:lnTo>
                  <a:lnTo>
                    <a:pt x="45190" y="1173"/>
                  </a:lnTo>
                  <a:lnTo>
                    <a:pt x="45032" y="1052"/>
                  </a:lnTo>
                  <a:lnTo>
                    <a:pt x="44874" y="940"/>
                  </a:lnTo>
                  <a:lnTo>
                    <a:pt x="44716" y="828"/>
                  </a:lnTo>
                  <a:lnTo>
                    <a:pt x="44558" y="735"/>
                  </a:lnTo>
                  <a:lnTo>
                    <a:pt x="44400" y="642"/>
                  </a:lnTo>
                  <a:lnTo>
                    <a:pt x="44232" y="559"/>
                  </a:lnTo>
                  <a:lnTo>
                    <a:pt x="44074" y="475"/>
                  </a:lnTo>
                  <a:lnTo>
                    <a:pt x="43916" y="410"/>
                  </a:lnTo>
                  <a:lnTo>
                    <a:pt x="43748" y="345"/>
                  </a:lnTo>
                  <a:lnTo>
                    <a:pt x="43590" y="279"/>
                  </a:lnTo>
                  <a:lnTo>
                    <a:pt x="43423" y="233"/>
                  </a:lnTo>
                  <a:lnTo>
                    <a:pt x="43255" y="186"/>
                  </a:lnTo>
                  <a:lnTo>
                    <a:pt x="43088" y="140"/>
                  </a:lnTo>
                  <a:lnTo>
                    <a:pt x="42762" y="75"/>
                  </a:lnTo>
                  <a:lnTo>
                    <a:pt x="42427" y="38"/>
                  </a:lnTo>
                  <a:lnTo>
                    <a:pt x="42083" y="10"/>
                  </a:lnTo>
                  <a:lnTo>
                    <a:pt x="417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69;p32">
              <a:extLst>
                <a:ext uri="{FF2B5EF4-FFF2-40B4-BE49-F238E27FC236}">
                  <a16:creationId xmlns:a16="http://schemas.microsoft.com/office/drawing/2014/main" id="{30B42E8A-71F2-F315-C60D-5D3296B12DB1}"/>
                </a:ext>
              </a:extLst>
            </p:cNvPr>
            <p:cNvSpPr/>
            <p:nvPr/>
          </p:nvSpPr>
          <p:spPr>
            <a:xfrm>
              <a:off x="6390258" y="2940058"/>
              <a:ext cx="672671" cy="451438"/>
            </a:xfrm>
            <a:custGeom>
              <a:avLst/>
              <a:gdLst/>
              <a:ahLst/>
              <a:cxnLst/>
              <a:rect l="l" t="t" r="r" b="b"/>
              <a:pathLst>
                <a:path w="32166" h="21587" extrusionOk="0">
                  <a:moveTo>
                    <a:pt x="31979" y="1"/>
                  </a:moveTo>
                  <a:lnTo>
                    <a:pt x="31868" y="47"/>
                  </a:lnTo>
                  <a:lnTo>
                    <a:pt x="31719" y="122"/>
                  </a:lnTo>
                  <a:lnTo>
                    <a:pt x="31523" y="224"/>
                  </a:lnTo>
                  <a:lnTo>
                    <a:pt x="31300" y="345"/>
                  </a:lnTo>
                  <a:lnTo>
                    <a:pt x="30733" y="680"/>
                  </a:lnTo>
                  <a:lnTo>
                    <a:pt x="30025" y="1127"/>
                  </a:lnTo>
                  <a:lnTo>
                    <a:pt x="29179" y="1666"/>
                  </a:lnTo>
                  <a:lnTo>
                    <a:pt x="28192" y="2299"/>
                  </a:lnTo>
                  <a:lnTo>
                    <a:pt x="27085" y="3025"/>
                  </a:lnTo>
                  <a:lnTo>
                    <a:pt x="25848" y="3843"/>
                  </a:lnTo>
                  <a:lnTo>
                    <a:pt x="23038" y="5714"/>
                  </a:lnTo>
                  <a:lnTo>
                    <a:pt x="19800" y="7891"/>
                  </a:lnTo>
                  <a:lnTo>
                    <a:pt x="16190" y="10328"/>
                  </a:lnTo>
                  <a:lnTo>
                    <a:pt x="12236" y="12999"/>
                  </a:lnTo>
                  <a:lnTo>
                    <a:pt x="8449" y="15557"/>
                  </a:lnTo>
                  <a:lnTo>
                    <a:pt x="4988" y="17893"/>
                  </a:lnTo>
                  <a:lnTo>
                    <a:pt x="3490" y="18898"/>
                  </a:lnTo>
                  <a:lnTo>
                    <a:pt x="2225" y="19735"/>
                  </a:lnTo>
                  <a:lnTo>
                    <a:pt x="1220" y="20386"/>
                  </a:lnTo>
                  <a:lnTo>
                    <a:pt x="540" y="20823"/>
                  </a:lnTo>
                  <a:lnTo>
                    <a:pt x="466" y="20730"/>
                  </a:lnTo>
                  <a:lnTo>
                    <a:pt x="187" y="20972"/>
                  </a:lnTo>
                  <a:lnTo>
                    <a:pt x="122" y="21037"/>
                  </a:lnTo>
                  <a:lnTo>
                    <a:pt x="66" y="21093"/>
                  </a:lnTo>
                  <a:lnTo>
                    <a:pt x="38" y="21158"/>
                  </a:lnTo>
                  <a:lnTo>
                    <a:pt x="10" y="21224"/>
                  </a:lnTo>
                  <a:lnTo>
                    <a:pt x="1" y="21289"/>
                  </a:lnTo>
                  <a:lnTo>
                    <a:pt x="10" y="21345"/>
                  </a:lnTo>
                  <a:lnTo>
                    <a:pt x="29" y="21400"/>
                  </a:lnTo>
                  <a:lnTo>
                    <a:pt x="66" y="21465"/>
                  </a:lnTo>
                  <a:lnTo>
                    <a:pt x="103" y="21503"/>
                  </a:lnTo>
                  <a:lnTo>
                    <a:pt x="159" y="21549"/>
                  </a:lnTo>
                  <a:lnTo>
                    <a:pt x="224" y="21577"/>
                  </a:lnTo>
                  <a:lnTo>
                    <a:pt x="261" y="21586"/>
                  </a:lnTo>
                  <a:lnTo>
                    <a:pt x="354" y="21586"/>
                  </a:lnTo>
                  <a:lnTo>
                    <a:pt x="410" y="21577"/>
                  </a:lnTo>
                  <a:lnTo>
                    <a:pt x="466" y="21559"/>
                  </a:lnTo>
                  <a:lnTo>
                    <a:pt x="522" y="21531"/>
                  </a:lnTo>
                  <a:lnTo>
                    <a:pt x="745" y="21410"/>
                  </a:lnTo>
                  <a:lnTo>
                    <a:pt x="1061" y="21214"/>
                  </a:lnTo>
                  <a:lnTo>
                    <a:pt x="1489" y="20944"/>
                  </a:lnTo>
                  <a:lnTo>
                    <a:pt x="2597" y="20219"/>
                  </a:lnTo>
                  <a:lnTo>
                    <a:pt x="4132" y="19195"/>
                  </a:lnTo>
                  <a:lnTo>
                    <a:pt x="5937" y="17986"/>
                  </a:lnTo>
                  <a:lnTo>
                    <a:pt x="7984" y="16609"/>
                  </a:lnTo>
                  <a:lnTo>
                    <a:pt x="12571" y="13501"/>
                  </a:lnTo>
                  <a:lnTo>
                    <a:pt x="18814" y="9286"/>
                  </a:lnTo>
                  <a:lnTo>
                    <a:pt x="21977" y="7156"/>
                  </a:lnTo>
                  <a:lnTo>
                    <a:pt x="24964" y="5165"/>
                  </a:lnTo>
                  <a:lnTo>
                    <a:pt x="27616" y="3406"/>
                  </a:lnTo>
                  <a:lnTo>
                    <a:pt x="28779" y="2643"/>
                  </a:lnTo>
                  <a:lnTo>
                    <a:pt x="29802" y="1983"/>
                  </a:lnTo>
                  <a:lnTo>
                    <a:pt x="30677" y="1434"/>
                  </a:lnTo>
                  <a:lnTo>
                    <a:pt x="31365" y="1006"/>
                  </a:lnTo>
                  <a:lnTo>
                    <a:pt x="31644" y="847"/>
                  </a:lnTo>
                  <a:lnTo>
                    <a:pt x="31868" y="717"/>
                  </a:lnTo>
                  <a:lnTo>
                    <a:pt x="32044" y="633"/>
                  </a:lnTo>
                  <a:lnTo>
                    <a:pt x="32165" y="587"/>
                  </a:lnTo>
                  <a:lnTo>
                    <a:pt x="31979" y="1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70;p32">
              <a:extLst>
                <a:ext uri="{FF2B5EF4-FFF2-40B4-BE49-F238E27FC236}">
                  <a16:creationId xmlns:a16="http://schemas.microsoft.com/office/drawing/2014/main" id="{1D2DC69B-50BA-85F8-9AA3-B3BB2289E746}"/>
                </a:ext>
              </a:extLst>
            </p:cNvPr>
            <p:cNvSpPr/>
            <p:nvPr/>
          </p:nvSpPr>
          <p:spPr>
            <a:xfrm>
              <a:off x="6872038" y="2928200"/>
              <a:ext cx="69095" cy="111108"/>
            </a:xfrm>
            <a:custGeom>
              <a:avLst/>
              <a:gdLst/>
              <a:ahLst/>
              <a:cxnLst/>
              <a:rect l="l" t="t" r="r" b="b"/>
              <a:pathLst>
                <a:path w="3304" h="5313" extrusionOk="0">
                  <a:moveTo>
                    <a:pt x="2895" y="0"/>
                  </a:moveTo>
                  <a:lnTo>
                    <a:pt x="2764" y="130"/>
                  </a:lnTo>
                  <a:lnTo>
                    <a:pt x="2625" y="261"/>
                  </a:lnTo>
                  <a:lnTo>
                    <a:pt x="2457" y="447"/>
                  </a:lnTo>
                  <a:lnTo>
                    <a:pt x="2243" y="670"/>
                  </a:lnTo>
                  <a:lnTo>
                    <a:pt x="2011" y="931"/>
                  </a:lnTo>
                  <a:lnTo>
                    <a:pt x="1769" y="1238"/>
                  </a:lnTo>
                  <a:lnTo>
                    <a:pt x="1508" y="1573"/>
                  </a:lnTo>
                  <a:lnTo>
                    <a:pt x="1341" y="1815"/>
                  </a:lnTo>
                  <a:lnTo>
                    <a:pt x="1173" y="2056"/>
                  </a:lnTo>
                  <a:lnTo>
                    <a:pt x="1024" y="2289"/>
                  </a:lnTo>
                  <a:lnTo>
                    <a:pt x="885" y="2531"/>
                  </a:lnTo>
                  <a:lnTo>
                    <a:pt x="755" y="2764"/>
                  </a:lnTo>
                  <a:lnTo>
                    <a:pt x="634" y="2996"/>
                  </a:lnTo>
                  <a:lnTo>
                    <a:pt x="522" y="3238"/>
                  </a:lnTo>
                  <a:lnTo>
                    <a:pt x="429" y="3471"/>
                  </a:lnTo>
                  <a:lnTo>
                    <a:pt x="336" y="3694"/>
                  </a:lnTo>
                  <a:lnTo>
                    <a:pt x="252" y="3927"/>
                  </a:lnTo>
                  <a:lnTo>
                    <a:pt x="187" y="4159"/>
                  </a:lnTo>
                  <a:lnTo>
                    <a:pt x="131" y="4382"/>
                  </a:lnTo>
                  <a:lnTo>
                    <a:pt x="85" y="4615"/>
                  </a:lnTo>
                  <a:lnTo>
                    <a:pt x="47" y="4838"/>
                  </a:lnTo>
                  <a:lnTo>
                    <a:pt x="20" y="5062"/>
                  </a:lnTo>
                  <a:lnTo>
                    <a:pt x="1" y="5285"/>
                  </a:lnTo>
                  <a:lnTo>
                    <a:pt x="606" y="5313"/>
                  </a:lnTo>
                  <a:lnTo>
                    <a:pt x="624" y="5071"/>
                  </a:lnTo>
                  <a:lnTo>
                    <a:pt x="662" y="4838"/>
                  </a:lnTo>
                  <a:lnTo>
                    <a:pt x="708" y="4606"/>
                  </a:lnTo>
                  <a:lnTo>
                    <a:pt x="764" y="4382"/>
                  </a:lnTo>
                  <a:lnTo>
                    <a:pt x="829" y="4150"/>
                  </a:lnTo>
                  <a:lnTo>
                    <a:pt x="903" y="3927"/>
                  </a:lnTo>
                  <a:lnTo>
                    <a:pt x="987" y="3703"/>
                  </a:lnTo>
                  <a:lnTo>
                    <a:pt x="1080" y="3489"/>
                  </a:lnTo>
                  <a:lnTo>
                    <a:pt x="1183" y="3275"/>
                  </a:lnTo>
                  <a:lnTo>
                    <a:pt x="1285" y="3071"/>
                  </a:lnTo>
                  <a:lnTo>
                    <a:pt x="1397" y="2866"/>
                  </a:lnTo>
                  <a:lnTo>
                    <a:pt x="1508" y="2671"/>
                  </a:lnTo>
                  <a:lnTo>
                    <a:pt x="1750" y="2298"/>
                  </a:lnTo>
                  <a:lnTo>
                    <a:pt x="1992" y="1945"/>
                  </a:lnTo>
                  <a:lnTo>
                    <a:pt x="2234" y="1628"/>
                  </a:lnTo>
                  <a:lnTo>
                    <a:pt x="2467" y="1340"/>
                  </a:lnTo>
                  <a:lnTo>
                    <a:pt x="2690" y="1089"/>
                  </a:lnTo>
                  <a:lnTo>
                    <a:pt x="2885" y="875"/>
                  </a:lnTo>
                  <a:lnTo>
                    <a:pt x="3183" y="568"/>
                  </a:lnTo>
                  <a:lnTo>
                    <a:pt x="3304" y="456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71;p32">
              <a:extLst>
                <a:ext uri="{FF2B5EF4-FFF2-40B4-BE49-F238E27FC236}">
                  <a16:creationId xmlns:a16="http://schemas.microsoft.com/office/drawing/2014/main" id="{C37870A2-BA10-83A1-908B-91BEAEDCD1F8}"/>
                </a:ext>
              </a:extLst>
            </p:cNvPr>
            <p:cNvSpPr/>
            <p:nvPr/>
          </p:nvSpPr>
          <p:spPr>
            <a:xfrm>
              <a:off x="5775385" y="2948632"/>
              <a:ext cx="610980" cy="441881"/>
            </a:xfrm>
            <a:custGeom>
              <a:avLst/>
              <a:gdLst/>
              <a:ahLst/>
              <a:cxnLst/>
              <a:rect l="l" t="t" r="r" b="b"/>
              <a:pathLst>
                <a:path w="29216" h="21130" extrusionOk="0">
                  <a:moveTo>
                    <a:pt x="280" y="0"/>
                  </a:moveTo>
                  <a:lnTo>
                    <a:pt x="1" y="540"/>
                  </a:lnTo>
                  <a:lnTo>
                    <a:pt x="447" y="782"/>
                  </a:lnTo>
                  <a:lnTo>
                    <a:pt x="1620" y="1405"/>
                  </a:lnTo>
                  <a:lnTo>
                    <a:pt x="3331" y="2336"/>
                  </a:lnTo>
                  <a:lnTo>
                    <a:pt x="4336" y="2894"/>
                  </a:lnTo>
                  <a:lnTo>
                    <a:pt x="5406" y="3499"/>
                  </a:lnTo>
                  <a:lnTo>
                    <a:pt x="6523" y="4131"/>
                  </a:lnTo>
                  <a:lnTo>
                    <a:pt x="7667" y="4801"/>
                  </a:lnTo>
                  <a:lnTo>
                    <a:pt x="8821" y="5480"/>
                  </a:lnTo>
                  <a:lnTo>
                    <a:pt x="9947" y="6160"/>
                  </a:lnTo>
                  <a:lnTo>
                    <a:pt x="11035" y="6848"/>
                  </a:lnTo>
                  <a:lnTo>
                    <a:pt x="11556" y="7183"/>
                  </a:lnTo>
                  <a:lnTo>
                    <a:pt x="12059" y="7509"/>
                  </a:lnTo>
                  <a:lnTo>
                    <a:pt x="12533" y="7834"/>
                  </a:lnTo>
                  <a:lnTo>
                    <a:pt x="12989" y="8151"/>
                  </a:lnTo>
                  <a:lnTo>
                    <a:pt x="13427" y="8458"/>
                  </a:lnTo>
                  <a:lnTo>
                    <a:pt x="13827" y="8755"/>
                  </a:lnTo>
                  <a:lnTo>
                    <a:pt x="14673" y="9407"/>
                  </a:lnTo>
                  <a:lnTo>
                    <a:pt x="15650" y="10179"/>
                  </a:lnTo>
                  <a:lnTo>
                    <a:pt x="16730" y="11054"/>
                  </a:lnTo>
                  <a:lnTo>
                    <a:pt x="17893" y="11993"/>
                  </a:lnTo>
                  <a:lnTo>
                    <a:pt x="19111" y="12989"/>
                  </a:lnTo>
                  <a:lnTo>
                    <a:pt x="20349" y="14022"/>
                  </a:lnTo>
                  <a:lnTo>
                    <a:pt x="22833" y="16078"/>
                  </a:lnTo>
                  <a:lnTo>
                    <a:pt x="25113" y="17994"/>
                  </a:lnTo>
                  <a:lnTo>
                    <a:pt x="27011" y="19595"/>
                  </a:lnTo>
                  <a:lnTo>
                    <a:pt x="28825" y="21130"/>
                  </a:lnTo>
                  <a:lnTo>
                    <a:pt x="29216" y="20665"/>
                  </a:lnTo>
                  <a:lnTo>
                    <a:pt x="27401" y="19130"/>
                  </a:lnTo>
                  <a:lnTo>
                    <a:pt x="25503" y="17529"/>
                  </a:lnTo>
                  <a:lnTo>
                    <a:pt x="23215" y="15613"/>
                  </a:lnTo>
                  <a:lnTo>
                    <a:pt x="20730" y="13547"/>
                  </a:lnTo>
                  <a:lnTo>
                    <a:pt x="19484" y="12514"/>
                  </a:lnTo>
                  <a:lnTo>
                    <a:pt x="18265" y="11519"/>
                  </a:lnTo>
                  <a:lnTo>
                    <a:pt x="17102" y="10570"/>
                  </a:lnTo>
                  <a:lnTo>
                    <a:pt x="16022" y="9704"/>
                  </a:lnTo>
                  <a:lnTo>
                    <a:pt x="15045" y="8923"/>
                  </a:lnTo>
                  <a:lnTo>
                    <a:pt x="14189" y="8272"/>
                  </a:lnTo>
                  <a:lnTo>
                    <a:pt x="13789" y="7974"/>
                  </a:lnTo>
                  <a:lnTo>
                    <a:pt x="13352" y="7657"/>
                  </a:lnTo>
                  <a:lnTo>
                    <a:pt x="12896" y="7341"/>
                  </a:lnTo>
                  <a:lnTo>
                    <a:pt x="12412" y="7015"/>
                  </a:lnTo>
                  <a:lnTo>
                    <a:pt x="11901" y="6681"/>
                  </a:lnTo>
                  <a:lnTo>
                    <a:pt x="11380" y="6346"/>
                  </a:lnTo>
                  <a:lnTo>
                    <a:pt x="10282" y="5657"/>
                  </a:lnTo>
                  <a:lnTo>
                    <a:pt x="9147" y="4969"/>
                  </a:lnTo>
                  <a:lnTo>
                    <a:pt x="7993" y="4280"/>
                  </a:lnTo>
                  <a:lnTo>
                    <a:pt x="6839" y="3619"/>
                  </a:lnTo>
                  <a:lnTo>
                    <a:pt x="5713" y="2977"/>
                  </a:lnTo>
                  <a:lnTo>
                    <a:pt x="4643" y="2373"/>
                  </a:lnTo>
                  <a:lnTo>
                    <a:pt x="3629" y="1805"/>
                  </a:lnTo>
                  <a:lnTo>
                    <a:pt x="1908" y="875"/>
                  </a:lnTo>
                  <a:lnTo>
                    <a:pt x="736" y="242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72;p32">
              <a:extLst>
                <a:ext uri="{FF2B5EF4-FFF2-40B4-BE49-F238E27FC236}">
                  <a16:creationId xmlns:a16="http://schemas.microsoft.com/office/drawing/2014/main" id="{FF637B08-B8EB-CB2D-A266-4AE633D1ABAC}"/>
                </a:ext>
              </a:extLst>
            </p:cNvPr>
            <p:cNvSpPr/>
            <p:nvPr/>
          </p:nvSpPr>
          <p:spPr>
            <a:xfrm>
              <a:off x="5821687" y="2929559"/>
              <a:ext cx="108599" cy="108201"/>
            </a:xfrm>
            <a:custGeom>
              <a:avLst/>
              <a:gdLst/>
              <a:ahLst/>
              <a:cxnLst/>
              <a:rect l="l" t="t" r="r" b="b"/>
              <a:pathLst>
                <a:path w="5193" h="5174" extrusionOk="0">
                  <a:moveTo>
                    <a:pt x="401" y="0"/>
                  </a:moveTo>
                  <a:lnTo>
                    <a:pt x="1" y="456"/>
                  </a:lnTo>
                  <a:lnTo>
                    <a:pt x="596" y="987"/>
                  </a:lnTo>
                  <a:lnTo>
                    <a:pt x="1220" y="1554"/>
                  </a:lnTo>
                  <a:lnTo>
                    <a:pt x="1955" y="2252"/>
                  </a:lnTo>
                  <a:lnTo>
                    <a:pt x="2355" y="2624"/>
                  </a:lnTo>
                  <a:lnTo>
                    <a:pt x="2746" y="3015"/>
                  </a:lnTo>
                  <a:lnTo>
                    <a:pt x="3137" y="3406"/>
                  </a:lnTo>
                  <a:lnTo>
                    <a:pt x="3509" y="3787"/>
                  </a:lnTo>
                  <a:lnTo>
                    <a:pt x="3862" y="4169"/>
                  </a:lnTo>
                  <a:lnTo>
                    <a:pt x="4179" y="4531"/>
                  </a:lnTo>
                  <a:lnTo>
                    <a:pt x="4458" y="4866"/>
                  </a:lnTo>
                  <a:lnTo>
                    <a:pt x="4579" y="5025"/>
                  </a:lnTo>
                  <a:lnTo>
                    <a:pt x="4690" y="5173"/>
                  </a:lnTo>
                  <a:lnTo>
                    <a:pt x="5193" y="4829"/>
                  </a:lnTo>
                  <a:lnTo>
                    <a:pt x="5081" y="4680"/>
                  </a:lnTo>
                  <a:lnTo>
                    <a:pt x="4951" y="4513"/>
                  </a:lnTo>
                  <a:lnTo>
                    <a:pt x="4672" y="4169"/>
                  </a:lnTo>
                  <a:lnTo>
                    <a:pt x="4346" y="3796"/>
                  </a:lnTo>
                  <a:lnTo>
                    <a:pt x="3992" y="3415"/>
                  </a:lnTo>
                  <a:lnTo>
                    <a:pt x="3620" y="3024"/>
                  </a:lnTo>
                  <a:lnTo>
                    <a:pt x="3230" y="2633"/>
                  </a:lnTo>
                  <a:lnTo>
                    <a:pt x="2829" y="2243"/>
                  </a:lnTo>
                  <a:lnTo>
                    <a:pt x="2439" y="1861"/>
                  </a:lnTo>
                  <a:lnTo>
                    <a:pt x="1694" y="1163"/>
                  </a:lnTo>
                  <a:lnTo>
                    <a:pt x="1052" y="58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73;p32">
              <a:extLst>
                <a:ext uri="{FF2B5EF4-FFF2-40B4-BE49-F238E27FC236}">
                  <a16:creationId xmlns:a16="http://schemas.microsoft.com/office/drawing/2014/main" id="{66B0C242-77F2-3124-3C2C-600CDCA5137E}"/>
                </a:ext>
              </a:extLst>
            </p:cNvPr>
            <p:cNvSpPr/>
            <p:nvPr/>
          </p:nvSpPr>
          <p:spPr>
            <a:xfrm>
              <a:off x="5904985" y="1868310"/>
              <a:ext cx="1004595" cy="1184003"/>
            </a:xfrm>
            <a:custGeom>
              <a:avLst/>
              <a:gdLst/>
              <a:ahLst/>
              <a:cxnLst/>
              <a:rect l="l" t="t" r="r" b="b"/>
              <a:pathLst>
                <a:path w="48038" h="56617" extrusionOk="0">
                  <a:moveTo>
                    <a:pt x="24014" y="0"/>
                  </a:moveTo>
                  <a:lnTo>
                    <a:pt x="22954" y="10"/>
                  </a:lnTo>
                  <a:lnTo>
                    <a:pt x="21688" y="19"/>
                  </a:lnTo>
                  <a:lnTo>
                    <a:pt x="20990" y="38"/>
                  </a:lnTo>
                  <a:lnTo>
                    <a:pt x="20255" y="56"/>
                  </a:lnTo>
                  <a:lnTo>
                    <a:pt x="19483" y="84"/>
                  </a:lnTo>
                  <a:lnTo>
                    <a:pt x="18683" y="121"/>
                  </a:lnTo>
                  <a:lnTo>
                    <a:pt x="17846" y="177"/>
                  </a:lnTo>
                  <a:lnTo>
                    <a:pt x="16999" y="233"/>
                  </a:lnTo>
                  <a:lnTo>
                    <a:pt x="16124" y="308"/>
                  </a:lnTo>
                  <a:lnTo>
                    <a:pt x="15240" y="391"/>
                  </a:lnTo>
                  <a:lnTo>
                    <a:pt x="14347" y="494"/>
                  </a:lnTo>
                  <a:lnTo>
                    <a:pt x="13445" y="615"/>
                  </a:lnTo>
                  <a:lnTo>
                    <a:pt x="12542" y="745"/>
                  </a:lnTo>
                  <a:lnTo>
                    <a:pt x="11640" y="903"/>
                  </a:lnTo>
                  <a:lnTo>
                    <a:pt x="10737" y="1070"/>
                  </a:lnTo>
                  <a:lnTo>
                    <a:pt x="10300" y="1173"/>
                  </a:lnTo>
                  <a:lnTo>
                    <a:pt x="9853" y="1266"/>
                  </a:lnTo>
                  <a:lnTo>
                    <a:pt x="9416" y="1377"/>
                  </a:lnTo>
                  <a:lnTo>
                    <a:pt x="8979" y="1489"/>
                  </a:lnTo>
                  <a:lnTo>
                    <a:pt x="8551" y="1601"/>
                  </a:lnTo>
                  <a:lnTo>
                    <a:pt x="8123" y="1731"/>
                  </a:lnTo>
                  <a:lnTo>
                    <a:pt x="7704" y="1861"/>
                  </a:lnTo>
                  <a:lnTo>
                    <a:pt x="7295" y="1992"/>
                  </a:lnTo>
                  <a:lnTo>
                    <a:pt x="6885" y="2140"/>
                  </a:lnTo>
                  <a:lnTo>
                    <a:pt x="6485" y="2289"/>
                  </a:lnTo>
                  <a:lnTo>
                    <a:pt x="6094" y="2438"/>
                  </a:lnTo>
                  <a:lnTo>
                    <a:pt x="5713" y="2606"/>
                  </a:lnTo>
                  <a:lnTo>
                    <a:pt x="5331" y="2773"/>
                  </a:lnTo>
                  <a:lnTo>
                    <a:pt x="4969" y="2950"/>
                  </a:lnTo>
                  <a:lnTo>
                    <a:pt x="4606" y="3136"/>
                  </a:lnTo>
                  <a:lnTo>
                    <a:pt x="4261" y="3331"/>
                  </a:lnTo>
                  <a:lnTo>
                    <a:pt x="3927" y="3527"/>
                  </a:lnTo>
                  <a:lnTo>
                    <a:pt x="3601" y="3741"/>
                  </a:lnTo>
                  <a:lnTo>
                    <a:pt x="3285" y="3955"/>
                  </a:lnTo>
                  <a:lnTo>
                    <a:pt x="2987" y="4178"/>
                  </a:lnTo>
                  <a:lnTo>
                    <a:pt x="2698" y="4411"/>
                  </a:lnTo>
                  <a:lnTo>
                    <a:pt x="2419" y="4653"/>
                  </a:lnTo>
                  <a:lnTo>
                    <a:pt x="2159" y="4894"/>
                  </a:lnTo>
                  <a:lnTo>
                    <a:pt x="1908" y="5155"/>
                  </a:lnTo>
                  <a:lnTo>
                    <a:pt x="1675" y="5425"/>
                  </a:lnTo>
                  <a:lnTo>
                    <a:pt x="1461" y="5704"/>
                  </a:lnTo>
                  <a:lnTo>
                    <a:pt x="1256" y="5983"/>
                  </a:lnTo>
                  <a:lnTo>
                    <a:pt x="1070" y="6281"/>
                  </a:lnTo>
                  <a:lnTo>
                    <a:pt x="893" y="6588"/>
                  </a:lnTo>
                  <a:lnTo>
                    <a:pt x="745" y="6895"/>
                  </a:lnTo>
                  <a:lnTo>
                    <a:pt x="689" y="7025"/>
                  </a:lnTo>
                  <a:lnTo>
                    <a:pt x="642" y="7155"/>
                  </a:lnTo>
                  <a:lnTo>
                    <a:pt x="549" y="7453"/>
                  </a:lnTo>
                  <a:lnTo>
                    <a:pt x="465" y="7788"/>
                  </a:lnTo>
                  <a:lnTo>
                    <a:pt x="382" y="8160"/>
                  </a:lnTo>
                  <a:lnTo>
                    <a:pt x="317" y="8570"/>
                  </a:lnTo>
                  <a:lnTo>
                    <a:pt x="251" y="9007"/>
                  </a:lnTo>
                  <a:lnTo>
                    <a:pt x="196" y="9491"/>
                  </a:lnTo>
                  <a:lnTo>
                    <a:pt x="149" y="9993"/>
                  </a:lnTo>
                  <a:lnTo>
                    <a:pt x="112" y="10533"/>
                  </a:lnTo>
                  <a:lnTo>
                    <a:pt x="75" y="11091"/>
                  </a:lnTo>
                  <a:lnTo>
                    <a:pt x="47" y="11686"/>
                  </a:lnTo>
                  <a:lnTo>
                    <a:pt x="28" y="12301"/>
                  </a:lnTo>
                  <a:lnTo>
                    <a:pt x="9" y="12943"/>
                  </a:lnTo>
                  <a:lnTo>
                    <a:pt x="0" y="13612"/>
                  </a:lnTo>
                  <a:lnTo>
                    <a:pt x="0" y="14999"/>
                  </a:lnTo>
                  <a:lnTo>
                    <a:pt x="19" y="16469"/>
                  </a:lnTo>
                  <a:lnTo>
                    <a:pt x="65" y="18004"/>
                  </a:lnTo>
                  <a:lnTo>
                    <a:pt x="121" y="19586"/>
                  </a:lnTo>
                  <a:lnTo>
                    <a:pt x="196" y="21205"/>
                  </a:lnTo>
                  <a:lnTo>
                    <a:pt x="279" y="22861"/>
                  </a:lnTo>
                  <a:lnTo>
                    <a:pt x="382" y="24536"/>
                  </a:lnTo>
                  <a:lnTo>
                    <a:pt x="484" y="26220"/>
                  </a:lnTo>
                  <a:lnTo>
                    <a:pt x="605" y="27894"/>
                  </a:lnTo>
                  <a:lnTo>
                    <a:pt x="726" y="29560"/>
                  </a:lnTo>
                  <a:lnTo>
                    <a:pt x="856" y="31197"/>
                  </a:lnTo>
                  <a:lnTo>
                    <a:pt x="986" y="32798"/>
                  </a:lnTo>
                  <a:lnTo>
                    <a:pt x="1126" y="34342"/>
                  </a:lnTo>
                  <a:lnTo>
                    <a:pt x="1387" y="37254"/>
                  </a:lnTo>
                  <a:lnTo>
                    <a:pt x="1638" y="39841"/>
                  </a:lnTo>
                  <a:lnTo>
                    <a:pt x="1852" y="42009"/>
                  </a:lnTo>
                  <a:lnTo>
                    <a:pt x="2028" y="43665"/>
                  </a:lnTo>
                  <a:lnTo>
                    <a:pt x="2177" y="45098"/>
                  </a:lnTo>
                  <a:lnTo>
                    <a:pt x="2159" y="45219"/>
                  </a:lnTo>
                  <a:lnTo>
                    <a:pt x="2103" y="45544"/>
                  </a:lnTo>
                  <a:lnTo>
                    <a:pt x="2038" y="46037"/>
                  </a:lnTo>
                  <a:lnTo>
                    <a:pt x="2001" y="46335"/>
                  </a:lnTo>
                  <a:lnTo>
                    <a:pt x="1973" y="46661"/>
                  </a:lnTo>
                  <a:lnTo>
                    <a:pt x="1945" y="47005"/>
                  </a:lnTo>
                  <a:lnTo>
                    <a:pt x="1926" y="47368"/>
                  </a:lnTo>
                  <a:lnTo>
                    <a:pt x="1926" y="47740"/>
                  </a:lnTo>
                  <a:lnTo>
                    <a:pt x="1935" y="48122"/>
                  </a:lnTo>
                  <a:lnTo>
                    <a:pt x="1954" y="48503"/>
                  </a:lnTo>
                  <a:lnTo>
                    <a:pt x="2001" y="48885"/>
                  </a:lnTo>
                  <a:lnTo>
                    <a:pt x="2028" y="49071"/>
                  </a:lnTo>
                  <a:lnTo>
                    <a:pt x="2056" y="49257"/>
                  </a:lnTo>
                  <a:lnTo>
                    <a:pt x="2094" y="49433"/>
                  </a:lnTo>
                  <a:lnTo>
                    <a:pt x="2140" y="49610"/>
                  </a:lnTo>
                  <a:lnTo>
                    <a:pt x="2168" y="49694"/>
                  </a:lnTo>
                  <a:lnTo>
                    <a:pt x="2205" y="49787"/>
                  </a:lnTo>
                  <a:lnTo>
                    <a:pt x="2252" y="49871"/>
                  </a:lnTo>
                  <a:lnTo>
                    <a:pt x="2298" y="49954"/>
                  </a:lnTo>
                  <a:lnTo>
                    <a:pt x="2354" y="50048"/>
                  </a:lnTo>
                  <a:lnTo>
                    <a:pt x="2419" y="50131"/>
                  </a:lnTo>
                  <a:lnTo>
                    <a:pt x="2577" y="50308"/>
                  </a:lnTo>
                  <a:lnTo>
                    <a:pt x="2754" y="50485"/>
                  </a:lnTo>
                  <a:lnTo>
                    <a:pt x="2950" y="50662"/>
                  </a:lnTo>
                  <a:lnTo>
                    <a:pt x="3173" y="50829"/>
                  </a:lnTo>
                  <a:lnTo>
                    <a:pt x="3415" y="51006"/>
                  </a:lnTo>
                  <a:lnTo>
                    <a:pt x="3675" y="51173"/>
                  </a:lnTo>
                  <a:lnTo>
                    <a:pt x="3954" y="51350"/>
                  </a:lnTo>
                  <a:lnTo>
                    <a:pt x="4252" y="51518"/>
                  </a:lnTo>
                  <a:lnTo>
                    <a:pt x="4559" y="51685"/>
                  </a:lnTo>
                  <a:lnTo>
                    <a:pt x="4876" y="51843"/>
                  </a:lnTo>
                  <a:lnTo>
                    <a:pt x="5201" y="52011"/>
                  </a:lnTo>
                  <a:lnTo>
                    <a:pt x="5880" y="52318"/>
                  </a:lnTo>
                  <a:lnTo>
                    <a:pt x="6569" y="52625"/>
                  </a:lnTo>
                  <a:lnTo>
                    <a:pt x="7267" y="52913"/>
                  </a:lnTo>
                  <a:lnTo>
                    <a:pt x="7955" y="53183"/>
                  </a:lnTo>
                  <a:lnTo>
                    <a:pt x="8616" y="53434"/>
                  </a:lnTo>
                  <a:lnTo>
                    <a:pt x="9797" y="53862"/>
                  </a:lnTo>
                  <a:lnTo>
                    <a:pt x="10709" y="54207"/>
                  </a:lnTo>
                  <a:lnTo>
                    <a:pt x="11147" y="54355"/>
                  </a:lnTo>
                  <a:lnTo>
                    <a:pt x="11686" y="54523"/>
                  </a:lnTo>
                  <a:lnTo>
                    <a:pt x="12338" y="54700"/>
                  </a:lnTo>
                  <a:lnTo>
                    <a:pt x="13073" y="54895"/>
                  </a:lnTo>
                  <a:lnTo>
                    <a:pt x="13882" y="55090"/>
                  </a:lnTo>
                  <a:lnTo>
                    <a:pt x="14757" y="55295"/>
                  </a:lnTo>
                  <a:lnTo>
                    <a:pt x="15687" y="55490"/>
                  </a:lnTo>
                  <a:lnTo>
                    <a:pt x="16645" y="55686"/>
                  </a:lnTo>
                  <a:lnTo>
                    <a:pt x="17622" y="55872"/>
                  </a:lnTo>
                  <a:lnTo>
                    <a:pt x="18618" y="56049"/>
                  </a:lnTo>
                  <a:lnTo>
                    <a:pt x="19604" y="56207"/>
                  </a:lnTo>
                  <a:lnTo>
                    <a:pt x="20572" y="56346"/>
                  </a:lnTo>
                  <a:lnTo>
                    <a:pt x="21511" y="56458"/>
                  </a:lnTo>
                  <a:lnTo>
                    <a:pt x="21967" y="56505"/>
                  </a:lnTo>
                  <a:lnTo>
                    <a:pt x="22414" y="56542"/>
                  </a:lnTo>
                  <a:lnTo>
                    <a:pt x="22833" y="56570"/>
                  </a:lnTo>
                  <a:lnTo>
                    <a:pt x="23251" y="56598"/>
                  </a:lnTo>
                  <a:lnTo>
                    <a:pt x="23642" y="56607"/>
                  </a:lnTo>
                  <a:lnTo>
                    <a:pt x="24014" y="56616"/>
                  </a:lnTo>
                  <a:lnTo>
                    <a:pt x="24396" y="56607"/>
                  </a:lnTo>
                  <a:lnTo>
                    <a:pt x="24787" y="56598"/>
                  </a:lnTo>
                  <a:lnTo>
                    <a:pt x="25196" y="56570"/>
                  </a:lnTo>
                  <a:lnTo>
                    <a:pt x="25624" y="56542"/>
                  </a:lnTo>
                  <a:lnTo>
                    <a:pt x="26070" y="56505"/>
                  </a:lnTo>
                  <a:lnTo>
                    <a:pt x="26526" y="56458"/>
                  </a:lnTo>
                  <a:lnTo>
                    <a:pt x="27466" y="56346"/>
                  </a:lnTo>
                  <a:lnTo>
                    <a:pt x="28434" y="56207"/>
                  </a:lnTo>
                  <a:lnTo>
                    <a:pt x="29420" y="56049"/>
                  </a:lnTo>
                  <a:lnTo>
                    <a:pt x="30406" y="55872"/>
                  </a:lnTo>
                  <a:lnTo>
                    <a:pt x="31392" y="55686"/>
                  </a:lnTo>
                  <a:lnTo>
                    <a:pt x="32351" y="55490"/>
                  </a:lnTo>
                  <a:lnTo>
                    <a:pt x="33272" y="55295"/>
                  </a:lnTo>
                  <a:lnTo>
                    <a:pt x="34147" y="55090"/>
                  </a:lnTo>
                  <a:lnTo>
                    <a:pt x="34965" y="54895"/>
                  </a:lnTo>
                  <a:lnTo>
                    <a:pt x="35700" y="54700"/>
                  </a:lnTo>
                  <a:lnTo>
                    <a:pt x="36342" y="54523"/>
                  </a:lnTo>
                  <a:lnTo>
                    <a:pt x="36891" y="54355"/>
                  </a:lnTo>
                  <a:lnTo>
                    <a:pt x="37319" y="54207"/>
                  </a:lnTo>
                  <a:lnTo>
                    <a:pt x="38231" y="53862"/>
                  </a:lnTo>
                  <a:lnTo>
                    <a:pt x="39422" y="53434"/>
                  </a:lnTo>
                  <a:lnTo>
                    <a:pt x="40083" y="53183"/>
                  </a:lnTo>
                  <a:lnTo>
                    <a:pt x="40762" y="52913"/>
                  </a:lnTo>
                  <a:lnTo>
                    <a:pt x="41460" y="52625"/>
                  </a:lnTo>
                  <a:lnTo>
                    <a:pt x="42157" y="52318"/>
                  </a:lnTo>
                  <a:lnTo>
                    <a:pt x="42837" y="52011"/>
                  </a:lnTo>
                  <a:lnTo>
                    <a:pt x="43162" y="51843"/>
                  </a:lnTo>
                  <a:lnTo>
                    <a:pt x="43479" y="51685"/>
                  </a:lnTo>
                  <a:lnTo>
                    <a:pt x="43786" y="51518"/>
                  </a:lnTo>
                  <a:lnTo>
                    <a:pt x="44074" y="51350"/>
                  </a:lnTo>
                  <a:lnTo>
                    <a:pt x="44353" y="51173"/>
                  </a:lnTo>
                  <a:lnTo>
                    <a:pt x="44614" y="51006"/>
                  </a:lnTo>
                  <a:lnTo>
                    <a:pt x="44865" y="50829"/>
                  </a:lnTo>
                  <a:lnTo>
                    <a:pt x="45088" y="50662"/>
                  </a:lnTo>
                  <a:lnTo>
                    <a:pt x="45284" y="50485"/>
                  </a:lnTo>
                  <a:lnTo>
                    <a:pt x="45460" y="50308"/>
                  </a:lnTo>
                  <a:lnTo>
                    <a:pt x="45609" y="50131"/>
                  </a:lnTo>
                  <a:lnTo>
                    <a:pt x="45674" y="50048"/>
                  </a:lnTo>
                  <a:lnTo>
                    <a:pt x="45740" y="49954"/>
                  </a:lnTo>
                  <a:lnTo>
                    <a:pt x="45786" y="49871"/>
                  </a:lnTo>
                  <a:lnTo>
                    <a:pt x="45833" y="49787"/>
                  </a:lnTo>
                  <a:lnTo>
                    <a:pt x="45870" y="49694"/>
                  </a:lnTo>
                  <a:lnTo>
                    <a:pt x="45898" y="49610"/>
                  </a:lnTo>
                  <a:lnTo>
                    <a:pt x="45935" y="49433"/>
                  </a:lnTo>
                  <a:lnTo>
                    <a:pt x="45981" y="49257"/>
                  </a:lnTo>
                  <a:lnTo>
                    <a:pt x="46009" y="49071"/>
                  </a:lnTo>
                  <a:lnTo>
                    <a:pt x="46037" y="48885"/>
                  </a:lnTo>
                  <a:lnTo>
                    <a:pt x="46074" y="48503"/>
                  </a:lnTo>
                  <a:lnTo>
                    <a:pt x="46102" y="48122"/>
                  </a:lnTo>
                  <a:lnTo>
                    <a:pt x="46112" y="47740"/>
                  </a:lnTo>
                  <a:lnTo>
                    <a:pt x="46102" y="47368"/>
                  </a:lnTo>
                  <a:lnTo>
                    <a:pt x="46093" y="47005"/>
                  </a:lnTo>
                  <a:lnTo>
                    <a:pt x="46065" y="46661"/>
                  </a:lnTo>
                  <a:lnTo>
                    <a:pt x="46037" y="46335"/>
                  </a:lnTo>
                  <a:lnTo>
                    <a:pt x="46000" y="46037"/>
                  </a:lnTo>
                  <a:lnTo>
                    <a:pt x="45935" y="45544"/>
                  </a:lnTo>
                  <a:lnTo>
                    <a:pt x="45879" y="45219"/>
                  </a:lnTo>
                  <a:lnTo>
                    <a:pt x="45851" y="45098"/>
                  </a:lnTo>
                  <a:lnTo>
                    <a:pt x="46009" y="43665"/>
                  </a:lnTo>
                  <a:lnTo>
                    <a:pt x="46186" y="42009"/>
                  </a:lnTo>
                  <a:lnTo>
                    <a:pt x="46400" y="39841"/>
                  </a:lnTo>
                  <a:lnTo>
                    <a:pt x="46651" y="37254"/>
                  </a:lnTo>
                  <a:lnTo>
                    <a:pt x="46912" y="34342"/>
                  </a:lnTo>
                  <a:lnTo>
                    <a:pt x="47042" y="32798"/>
                  </a:lnTo>
                  <a:lnTo>
                    <a:pt x="47182" y="31197"/>
                  </a:lnTo>
                  <a:lnTo>
                    <a:pt x="47312" y="29560"/>
                  </a:lnTo>
                  <a:lnTo>
                    <a:pt x="47433" y="27894"/>
                  </a:lnTo>
                  <a:lnTo>
                    <a:pt x="47545" y="26220"/>
                  </a:lnTo>
                  <a:lnTo>
                    <a:pt x="47656" y="24536"/>
                  </a:lnTo>
                  <a:lnTo>
                    <a:pt x="47759" y="22861"/>
                  </a:lnTo>
                  <a:lnTo>
                    <a:pt x="47842" y="21205"/>
                  </a:lnTo>
                  <a:lnTo>
                    <a:pt x="47917" y="19586"/>
                  </a:lnTo>
                  <a:lnTo>
                    <a:pt x="47973" y="18004"/>
                  </a:lnTo>
                  <a:lnTo>
                    <a:pt x="48010" y="16469"/>
                  </a:lnTo>
                  <a:lnTo>
                    <a:pt x="48038" y="14999"/>
                  </a:lnTo>
                  <a:lnTo>
                    <a:pt x="48028" y="13612"/>
                  </a:lnTo>
                  <a:lnTo>
                    <a:pt x="48028" y="12943"/>
                  </a:lnTo>
                  <a:lnTo>
                    <a:pt x="48010" y="12301"/>
                  </a:lnTo>
                  <a:lnTo>
                    <a:pt x="47991" y="11686"/>
                  </a:lnTo>
                  <a:lnTo>
                    <a:pt x="47963" y="11091"/>
                  </a:lnTo>
                  <a:lnTo>
                    <a:pt x="47926" y="10533"/>
                  </a:lnTo>
                  <a:lnTo>
                    <a:pt x="47889" y="9993"/>
                  </a:lnTo>
                  <a:lnTo>
                    <a:pt x="47842" y="9491"/>
                  </a:lnTo>
                  <a:lnTo>
                    <a:pt x="47786" y="9007"/>
                  </a:lnTo>
                  <a:lnTo>
                    <a:pt x="47721" y="8570"/>
                  </a:lnTo>
                  <a:lnTo>
                    <a:pt x="47656" y="8160"/>
                  </a:lnTo>
                  <a:lnTo>
                    <a:pt x="47572" y="7788"/>
                  </a:lnTo>
                  <a:lnTo>
                    <a:pt x="47489" y="7453"/>
                  </a:lnTo>
                  <a:lnTo>
                    <a:pt x="47396" y="7155"/>
                  </a:lnTo>
                  <a:lnTo>
                    <a:pt x="47340" y="7025"/>
                  </a:lnTo>
                  <a:lnTo>
                    <a:pt x="47293" y="6895"/>
                  </a:lnTo>
                  <a:lnTo>
                    <a:pt x="47135" y="6588"/>
                  </a:lnTo>
                  <a:lnTo>
                    <a:pt x="46968" y="6281"/>
                  </a:lnTo>
                  <a:lnTo>
                    <a:pt x="46782" y="5983"/>
                  </a:lnTo>
                  <a:lnTo>
                    <a:pt x="46577" y="5704"/>
                  </a:lnTo>
                  <a:lnTo>
                    <a:pt x="46363" y="5425"/>
                  </a:lnTo>
                  <a:lnTo>
                    <a:pt x="46121" y="5155"/>
                  </a:lnTo>
                  <a:lnTo>
                    <a:pt x="45879" y="4894"/>
                  </a:lnTo>
                  <a:lnTo>
                    <a:pt x="45619" y="4653"/>
                  </a:lnTo>
                  <a:lnTo>
                    <a:pt x="45339" y="4411"/>
                  </a:lnTo>
                  <a:lnTo>
                    <a:pt x="45051" y="4178"/>
                  </a:lnTo>
                  <a:lnTo>
                    <a:pt x="44744" y="3955"/>
                  </a:lnTo>
                  <a:lnTo>
                    <a:pt x="44437" y="3741"/>
                  </a:lnTo>
                  <a:lnTo>
                    <a:pt x="44111" y="3527"/>
                  </a:lnTo>
                  <a:lnTo>
                    <a:pt x="43776" y="3331"/>
                  </a:lnTo>
                  <a:lnTo>
                    <a:pt x="43423" y="3136"/>
                  </a:lnTo>
                  <a:lnTo>
                    <a:pt x="43069" y="2950"/>
                  </a:lnTo>
                  <a:lnTo>
                    <a:pt x="42697" y="2773"/>
                  </a:lnTo>
                  <a:lnTo>
                    <a:pt x="42325" y="2606"/>
                  </a:lnTo>
                  <a:lnTo>
                    <a:pt x="41943" y="2438"/>
                  </a:lnTo>
                  <a:lnTo>
                    <a:pt x="41553" y="2289"/>
                  </a:lnTo>
                  <a:lnTo>
                    <a:pt x="41153" y="2140"/>
                  </a:lnTo>
                  <a:lnTo>
                    <a:pt x="40743" y="1992"/>
                  </a:lnTo>
                  <a:lnTo>
                    <a:pt x="40325" y="1861"/>
                  </a:lnTo>
                  <a:lnTo>
                    <a:pt x="39906" y="1731"/>
                  </a:lnTo>
                  <a:lnTo>
                    <a:pt x="39487" y="1601"/>
                  </a:lnTo>
                  <a:lnTo>
                    <a:pt x="39050" y="1489"/>
                  </a:lnTo>
                  <a:lnTo>
                    <a:pt x="38622" y="1377"/>
                  </a:lnTo>
                  <a:lnTo>
                    <a:pt x="38185" y="1266"/>
                  </a:lnTo>
                  <a:lnTo>
                    <a:pt x="37738" y="1173"/>
                  </a:lnTo>
                  <a:lnTo>
                    <a:pt x="37291" y="1070"/>
                  </a:lnTo>
                  <a:lnTo>
                    <a:pt x="36398" y="903"/>
                  </a:lnTo>
                  <a:lnTo>
                    <a:pt x="35496" y="745"/>
                  </a:lnTo>
                  <a:lnTo>
                    <a:pt x="34593" y="615"/>
                  </a:lnTo>
                  <a:lnTo>
                    <a:pt x="33691" y="494"/>
                  </a:lnTo>
                  <a:lnTo>
                    <a:pt x="32797" y="391"/>
                  </a:lnTo>
                  <a:lnTo>
                    <a:pt x="31904" y="308"/>
                  </a:lnTo>
                  <a:lnTo>
                    <a:pt x="31039" y="233"/>
                  </a:lnTo>
                  <a:lnTo>
                    <a:pt x="30183" y="177"/>
                  </a:lnTo>
                  <a:lnTo>
                    <a:pt x="29355" y="121"/>
                  </a:lnTo>
                  <a:lnTo>
                    <a:pt x="28555" y="84"/>
                  </a:lnTo>
                  <a:lnTo>
                    <a:pt x="27782" y="56"/>
                  </a:lnTo>
                  <a:lnTo>
                    <a:pt x="27047" y="38"/>
                  </a:lnTo>
                  <a:lnTo>
                    <a:pt x="26340" y="19"/>
                  </a:lnTo>
                  <a:lnTo>
                    <a:pt x="25075" y="10"/>
                  </a:lnTo>
                  <a:lnTo>
                    <a:pt x="24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74;p32">
              <a:extLst>
                <a:ext uri="{FF2B5EF4-FFF2-40B4-BE49-F238E27FC236}">
                  <a16:creationId xmlns:a16="http://schemas.microsoft.com/office/drawing/2014/main" id="{D344A5B9-3AA7-C3B1-36FB-09801A309312}"/>
                </a:ext>
              </a:extLst>
            </p:cNvPr>
            <p:cNvSpPr/>
            <p:nvPr/>
          </p:nvSpPr>
          <p:spPr>
            <a:xfrm>
              <a:off x="5687235" y="1934083"/>
              <a:ext cx="377701" cy="847186"/>
            </a:xfrm>
            <a:custGeom>
              <a:avLst/>
              <a:gdLst/>
              <a:ahLst/>
              <a:cxnLst/>
              <a:rect l="l" t="t" r="r" b="b"/>
              <a:pathLst>
                <a:path w="18061" h="40511" extrusionOk="0">
                  <a:moveTo>
                    <a:pt x="15511" y="0"/>
                  </a:moveTo>
                  <a:lnTo>
                    <a:pt x="15260" y="28"/>
                  </a:lnTo>
                  <a:lnTo>
                    <a:pt x="14990" y="75"/>
                  </a:lnTo>
                  <a:lnTo>
                    <a:pt x="14711" y="149"/>
                  </a:lnTo>
                  <a:lnTo>
                    <a:pt x="14413" y="242"/>
                  </a:lnTo>
                  <a:lnTo>
                    <a:pt x="14097" y="363"/>
                  </a:lnTo>
                  <a:lnTo>
                    <a:pt x="13771" y="512"/>
                  </a:lnTo>
                  <a:lnTo>
                    <a:pt x="13622" y="577"/>
                  </a:lnTo>
                  <a:lnTo>
                    <a:pt x="13464" y="670"/>
                  </a:lnTo>
                  <a:lnTo>
                    <a:pt x="13315" y="763"/>
                  </a:lnTo>
                  <a:lnTo>
                    <a:pt x="13157" y="866"/>
                  </a:lnTo>
                  <a:lnTo>
                    <a:pt x="12999" y="987"/>
                  </a:lnTo>
                  <a:lnTo>
                    <a:pt x="12831" y="1117"/>
                  </a:lnTo>
                  <a:lnTo>
                    <a:pt x="12664" y="1247"/>
                  </a:lnTo>
                  <a:lnTo>
                    <a:pt x="12496" y="1396"/>
                  </a:lnTo>
                  <a:lnTo>
                    <a:pt x="12161" y="1722"/>
                  </a:lnTo>
                  <a:lnTo>
                    <a:pt x="11808" y="2075"/>
                  </a:lnTo>
                  <a:lnTo>
                    <a:pt x="11454" y="2466"/>
                  </a:lnTo>
                  <a:lnTo>
                    <a:pt x="11091" y="2894"/>
                  </a:lnTo>
                  <a:lnTo>
                    <a:pt x="10719" y="3350"/>
                  </a:lnTo>
                  <a:lnTo>
                    <a:pt x="10347" y="3824"/>
                  </a:lnTo>
                  <a:lnTo>
                    <a:pt x="9975" y="4336"/>
                  </a:lnTo>
                  <a:lnTo>
                    <a:pt x="9603" y="4866"/>
                  </a:lnTo>
                  <a:lnTo>
                    <a:pt x="9221" y="5425"/>
                  </a:lnTo>
                  <a:lnTo>
                    <a:pt x="8849" y="6001"/>
                  </a:lnTo>
                  <a:lnTo>
                    <a:pt x="8468" y="6597"/>
                  </a:lnTo>
                  <a:lnTo>
                    <a:pt x="8095" y="7202"/>
                  </a:lnTo>
                  <a:lnTo>
                    <a:pt x="7714" y="7834"/>
                  </a:lnTo>
                  <a:lnTo>
                    <a:pt x="7351" y="8467"/>
                  </a:lnTo>
                  <a:lnTo>
                    <a:pt x="6979" y="9118"/>
                  </a:lnTo>
                  <a:lnTo>
                    <a:pt x="6625" y="9779"/>
                  </a:lnTo>
                  <a:lnTo>
                    <a:pt x="6263" y="10449"/>
                  </a:lnTo>
                  <a:lnTo>
                    <a:pt x="5918" y="11119"/>
                  </a:lnTo>
                  <a:lnTo>
                    <a:pt x="5583" y="11789"/>
                  </a:lnTo>
                  <a:lnTo>
                    <a:pt x="5248" y="12468"/>
                  </a:lnTo>
                  <a:lnTo>
                    <a:pt x="4932" y="13147"/>
                  </a:lnTo>
                  <a:lnTo>
                    <a:pt x="4616" y="13817"/>
                  </a:lnTo>
                  <a:lnTo>
                    <a:pt x="4318" y="14487"/>
                  </a:lnTo>
                  <a:lnTo>
                    <a:pt x="4039" y="15147"/>
                  </a:lnTo>
                  <a:lnTo>
                    <a:pt x="3760" y="15799"/>
                  </a:lnTo>
                  <a:lnTo>
                    <a:pt x="3508" y="16450"/>
                  </a:lnTo>
                  <a:lnTo>
                    <a:pt x="3257" y="17083"/>
                  </a:lnTo>
                  <a:lnTo>
                    <a:pt x="3034" y="17697"/>
                  </a:lnTo>
                  <a:lnTo>
                    <a:pt x="2792" y="18395"/>
                  </a:lnTo>
                  <a:lnTo>
                    <a:pt x="2559" y="19092"/>
                  </a:lnTo>
                  <a:lnTo>
                    <a:pt x="2327" y="19790"/>
                  </a:lnTo>
                  <a:lnTo>
                    <a:pt x="2113" y="20479"/>
                  </a:lnTo>
                  <a:lnTo>
                    <a:pt x="1899" y="21177"/>
                  </a:lnTo>
                  <a:lnTo>
                    <a:pt x="1694" y="21874"/>
                  </a:lnTo>
                  <a:lnTo>
                    <a:pt x="1499" y="22563"/>
                  </a:lnTo>
                  <a:lnTo>
                    <a:pt x="1322" y="23251"/>
                  </a:lnTo>
                  <a:lnTo>
                    <a:pt x="1145" y="23940"/>
                  </a:lnTo>
                  <a:lnTo>
                    <a:pt x="978" y="24610"/>
                  </a:lnTo>
                  <a:lnTo>
                    <a:pt x="829" y="25289"/>
                  </a:lnTo>
                  <a:lnTo>
                    <a:pt x="689" y="25950"/>
                  </a:lnTo>
                  <a:lnTo>
                    <a:pt x="559" y="26610"/>
                  </a:lnTo>
                  <a:lnTo>
                    <a:pt x="447" y="27252"/>
                  </a:lnTo>
                  <a:lnTo>
                    <a:pt x="336" y="27894"/>
                  </a:lnTo>
                  <a:lnTo>
                    <a:pt x="252" y="28518"/>
                  </a:lnTo>
                  <a:lnTo>
                    <a:pt x="168" y="29132"/>
                  </a:lnTo>
                  <a:lnTo>
                    <a:pt x="112" y="29736"/>
                  </a:lnTo>
                  <a:lnTo>
                    <a:pt x="57" y="30323"/>
                  </a:lnTo>
                  <a:lnTo>
                    <a:pt x="19" y="30890"/>
                  </a:lnTo>
                  <a:lnTo>
                    <a:pt x="1" y="31448"/>
                  </a:lnTo>
                  <a:lnTo>
                    <a:pt x="1" y="31997"/>
                  </a:lnTo>
                  <a:lnTo>
                    <a:pt x="10" y="32518"/>
                  </a:lnTo>
                  <a:lnTo>
                    <a:pt x="38" y="33021"/>
                  </a:lnTo>
                  <a:lnTo>
                    <a:pt x="85" y="33514"/>
                  </a:lnTo>
                  <a:lnTo>
                    <a:pt x="150" y="33979"/>
                  </a:lnTo>
                  <a:lnTo>
                    <a:pt x="224" y="34426"/>
                  </a:lnTo>
                  <a:lnTo>
                    <a:pt x="271" y="34640"/>
                  </a:lnTo>
                  <a:lnTo>
                    <a:pt x="326" y="34844"/>
                  </a:lnTo>
                  <a:lnTo>
                    <a:pt x="382" y="35049"/>
                  </a:lnTo>
                  <a:lnTo>
                    <a:pt x="438" y="35244"/>
                  </a:lnTo>
                  <a:lnTo>
                    <a:pt x="503" y="35440"/>
                  </a:lnTo>
                  <a:lnTo>
                    <a:pt x="578" y="35626"/>
                  </a:lnTo>
                  <a:lnTo>
                    <a:pt x="652" y="35803"/>
                  </a:lnTo>
                  <a:lnTo>
                    <a:pt x="727" y="35979"/>
                  </a:lnTo>
                  <a:lnTo>
                    <a:pt x="810" y="36147"/>
                  </a:lnTo>
                  <a:lnTo>
                    <a:pt x="903" y="36305"/>
                  </a:lnTo>
                  <a:lnTo>
                    <a:pt x="1080" y="36594"/>
                  </a:lnTo>
                  <a:lnTo>
                    <a:pt x="1266" y="36873"/>
                  </a:lnTo>
                  <a:lnTo>
                    <a:pt x="1452" y="37133"/>
                  </a:lnTo>
                  <a:lnTo>
                    <a:pt x="1648" y="37384"/>
                  </a:lnTo>
                  <a:lnTo>
                    <a:pt x="1852" y="37626"/>
                  </a:lnTo>
                  <a:lnTo>
                    <a:pt x="2066" y="37850"/>
                  </a:lnTo>
                  <a:lnTo>
                    <a:pt x="2280" y="38064"/>
                  </a:lnTo>
                  <a:lnTo>
                    <a:pt x="2494" y="38268"/>
                  </a:lnTo>
                  <a:lnTo>
                    <a:pt x="2718" y="38464"/>
                  </a:lnTo>
                  <a:lnTo>
                    <a:pt x="2950" y="38650"/>
                  </a:lnTo>
                  <a:lnTo>
                    <a:pt x="3183" y="38817"/>
                  </a:lnTo>
                  <a:lnTo>
                    <a:pt x="3415" y="38985"/>
                  </a:lnTo>
                  <a:lnTo>
                    <a:pt x="3657" y="39134"/>
                  </a:lnTo>
                  <a:lnTo>
                    <a:pt x="3899" y="39282"/>
                  </a:lnTo>
                  <a:lnTo>
                    <a:pt x="4150" y="39413"/>
                  </a:lnTo>
                  <a:lnTo>
                    <a:pt x="4402" y="39534"/>
                  </a:lnTo>
                  <a:lnTo>
                    <a:pt x="4653" y="39655"/>
                  </a:lnTo>
                  <a:lnTo>
                    <a:pt x="4904" y="39757"/>
                  </a:lnTo>
                  <a:lnTo>
                    <a:pt x="5165" y="39859"/>
                  </a:lnTo>
                  <a:lnTo>
                    <a:pt x="5416" y="39943"/>
                  </a:lnTo>
                  <a:lnTo>
                    <a:pt x="5676" y="40027"/>
                  </a:lnTo>
                  <a:lnTo>
                    <a:pt x="5937" y="40101"/>
                  </a:lnTo>
                  <a:lnTo>
                    <a:pt x="6197" y="40176"/>
                  </a:lnTo>
                  <a:lnTo>
                    <a:pt x="6449" y="40231"/>
                  </a:lnTo>
                  <a:lnTo>
                    <a:pt x="6709" y="40287"/>
                  </a:lnTo>
                  <a:lnTo>
                    <a:pt x="6970" y="40334"/>
                  </a:lnTo>
                  <a:lnTo>
                    <a:pt x="7230" y="40380"/>
                  </a:lnTo>
                  <a:lnTo>
                    <a:pt x="7481" y="40408"/>
                  </a:lnTo>
                  <a:lnTo>
                    <a:pt x="7993" y="40464"/>
                  </a:lnTo>
                  <a:lnTo>
                    <a:pt x="8496" y="40501"/>
                  </a:lnTo>
                  <a:lnTo>
                    <a:pt x="8979" y="40511"/>
                  </a:lnTo>
                  <a:lnTo>
                    <a:pt x="9463" y="40511"/>
                  </a:lnTo>
                  <a:lnTo>
                    <a:pt x="9919" y="40501"/>
                  </a:lnTo>
                  <a:lnTo>
                    <a:pt x="10366" y="40473"/>
                  </a:lnTo>
                  <a:lnTo>
                    <a:pt x="10784" y="40427"/>
                  </a:lnTo>
                  <a:lnTo>
                    <a:pt x="11184" y="40390"/>
                  </a:lnTo>
                  <a:lnTo>
                    <a:pt x="11557" y="40334"/>
                  </a:lnTo>
                  <a:lnTo>
                    <a:pt x="11901" y="40278"/>
                  </a:lnTo>
                  <a:lnTo>
                    <a:pt x="12208" y="40222"/>
                  </a:lnTo>
                  <a:lnTo>
                    <a:pt x="12487" y="40166"/>
                  </a:lnTo>
                  <a:lnTo>
                    <a:pt x="12934" y="40064"/>
                  </a:lnTo>
                  <a:lnTo>
                    <a:pt x="13222" y="39990"/>
                  </a:lnTo>
                  <a:lnTo>
                    <a:pt x="13315" y="39962"/>
                  </a:lnTo>
                  <a:lnTo>
                    <a:pt x="16925" y="11212"/>
                  </a:lnTo>
                  <a:lnTo>
                    <a:pt x="16972" y="11063"/>
                  </a:lnTo>
                  <a:lnTo>
                    <a:pt x="17083" y="10616"/>
                  </a:lnTo>
                  <a:lnTo>
                    <a:pt x="17251" y="9937"/>
                  </a:lnTo>
                  <a:lnTo>
                    <a:pt x="17344" y="9528"/>
                  </a:lnTo>
                  <a:lnTo>
                    <a:pt x="17446" y="9072"/>
                  </a:lnTo>
                  <a:lnTo>
                    <a:pt x="17548" y="8579"/>
                  </a:lnTo>
                  <a:lnTo>
                    <a:pt x="17642" y="8058"/>
                  </a:lnTo>
                  <a:lnTo>
                    <a:pt x="17735" y="7518"/>
                  </a:lnTo>
                  <a:lnTo>
                    <a:pt x="17828" y="6950"/>
                  </a:lnTo>
                  <a:lnTo>
                    <a:pt x="17902" y="6374"/>
                  </a:lnTo>
                  <a:lnTo>
                    <a:pt x="17967" y="5787"/>
                  </a:lnTo>
                  <a:lnTo>
                    <a:pt x="18014" y="5192"/>
                  </a:lnTo>
                  <a:lnTo>
                    <a:pt x="18051" y="4615"/>
                  </a:lnTo>
                  <a:lnTo>
                    <a:pt x="18051" y="4327"/>
                  </a:lnTo>
                  <a:lnTo>
                    <a:pt x="18060" y="4038"/>
                  </a:lnTo>
                  <a:lnTo>
                    <a:pt x="18051" y="3759"/>
                  </a:lnTo>
                  <a:lnTo>
                    <a:pt x="18042" y="3480"/>
                  </a:lnTo>
                  <a:lnTo>
                    <a:pt x="18023" y="3210"/>
                  </a:lnTo>
                  <a:lnTo>
                    <a:pt x="18004" y="2940"/>
                  </a:lnTo>
                  <a:lnTo>
                    <a:pt x="17967" y="2680"/>
                  </a:lnTo>
                  <a:lnTo>
                    <a:pt x="17930" y="2429"/>
                  </a:lnTo>
                  <a:lnTo>
                    <a:pt x="17883" y="2187"/>
                  </a:lnTo>
                  <a:lnTo>
                    <a:pt x="17828" y="1954"/>
                  </a:lnTo>
                  <a:lnTo>
                    <a:pt x="17762" y="1731"/>
                  </a:lnTo>
                  <a:lnTo>
                    <a:pt x="17688" y="1517"/>
                  </a:lnTo>
                  <a:lnTo>
                    <a:pt x="17604" y="1312"/>
                  </a:lnTo>
                  <a:lnTo>
                    <a:pt x="17511" y="1117"/>
                  </a:lnTo>
                  <a:lnTo>
                    <a:pt x="17409" y="940"/>
                  </a:lnTo>
                  <a:lnTo>
                    <a:pt x="17297" y="773"/>
                  </a:lnTo>
                  <a:lnTo>
                    <a:pt x="17176" y="624"/>
                  </a:lnTo>
                  <a:lnTo>
                    <a:pt x="17037" y="484"/>
                  </a:lnTo>
                  <a:lnTo>
                    <a:pt x="16888" y="363"/>
                  </a:lnTo>
                  <a:lnTo>
                    <a:pt x="16730" y="261"/>
                  </a:lnTo>
                  <a:lnTo>
                    <a:pt x="16562" y="168"/>
                  </a:lnTo>
                  <a:lnTo>
                    <a:pt x="16376" y="93"/>
                  </a:lnTo>
                  <a:lnTo>
                    <a:pt x="16181" y="47"/>
                  </a:lnTo>
                  <a:lnTo>
                    <a:pt x="15967" y="10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75;p32">
              <a:extLst>
                <a:ext uri="{FF2B5EF4-FFF2-40B4-BE49-F238E27FC236}">
                  <a16:creationId xmlns:a16="http://schemas.microsoft.com/office/drawing/2014/main" id="{2ADA60EC-A8CD-8C8D-7449-2C154C4E74B6}"/>
                </a:ext>
              </a:extLst>
            </p:cNvPr>
            <p:cNvSpPr/>
            <p:nvPr/>
          </p:nvSpPr>
          <p:spPr>
            <a:xfrm>
              <a:off x="6749653" y="1934083"/>
              <a:ext cx="377701" cy="847186"/>
            </a:xfrm>
            <a:custGeom>
              <a:avLst/>
              <a:gdLst/>
              <a:ahLst/>
              <a:cxnLst/>
              <a:rect l="l" t="t" r="r" b="b"/>
              <a:pathLst>
                <a:path w="18061" h="40511" extrusionOk="0">
                  <a:moveTo>
                    <a:pt x="2308" y="0"/>
                  </a:moveTo>
                  <a:lnTo>
                    <a:pt x="2085" y="10"/>
                  </a:lnTo>
                  <a:lnTo>
                    <a:pt x="1880" y="47"/>
                  </a:lnTo>
                  <a:lnTo>
                    <a:pt x="1685" y="93"/>
                  </a:lnTo>
                  <a:lnTo>
                    <a:pt x="1499" y="168"/>
                  </a:lnTo>
                  <a:lnTo>
                    <a:pt x="1322" y="261"/>
                  </a:lnTo>
                  <a:lnTo>
                    <a:pt x="1164" y="363"/>
                  </a:lnTo>
                  <a:lnTo>
                    <a:pt x="1015" y="484"/>
                  </a:lnTo>
                  <a:lnTo>
                    <a:pt x="885" y="624"/>
                  </a:lnTo>
                  <a:lnTo>
                    <a:pt x="764" y="773"/>
                  </a:lnTo>
                  <a:lnTo>
                    <a:pt x="643" y="940"/>
                  </a:lnTo>
                  <a:lnTo>
                    <a:pt x="540" y="1117"/>
                  </a:lnTo>
                  <a:lnTo>
                    <a:pt x="447" y="1312"/>
                  </a:lnTo>
                  <a:lnTo>
                    <a:pt x="363" y="1517"/>
                  </a:lnTo>
                  <a:lnTo>
                    <a:pt x="298" y="1731"/>
                  </a:lnTo>
                  <a:lnTo>
                    <a:pt x="233" y="1954"/>
                  </a:lnTo>
                  <a:lnTo>
                    <a:pt x="177" y="2187"/>
                  </a:lnTo>
                  <a:lnTo>
                    <a:pt x="131" y="2429"/>
                  </a:lnTo>
                  <a:lnTo>
                    <a:pt x="84" y="2680"/>
                  </a:lnTo>
                  <a:lnTo>
                    <a:pt x="56" y="2940"/>
                  </a:lnTo>
                  <a:lnTo>
                    <a:pt x="29" y="3210"/>
                  </a:lnTo>
                  <a:lnTo>
                    <a:pt x="19" y="3480"/>
                  </a:lnTo>
                  <a:lnTo>
                    <a:pt x="1" y="3759"/>
                  </a:lnTo>
                  <a:lnTo>
                    <a:pt x="1" y="4038"/>
                  </a:lnTo>
                  <a:lnTo>
                    <a:pt x="1" y="4327"/>
                  </a:lnTo>
                  <a:lnTo>
                    <a:pt x="10" y="4615"/>
                  </a:lnTo>
                  <a:lnTo>
                    <a:pt x="38" y="5192"/>
                  </a:lnTo>
                  <a:lnTo>
                    <a:pt x="94" y="5787"/>
                  </a:lnTo>
                  <a:lnTo>
                    <a:pt x="159" y="6374"/>
                  </a:lnTo>
                  <a:lnTo>
                    <a:pt x="233" y="6950"/>
                  </a:lnTo>
                  <a:lnTo>
                    <a:pt x="317" y="7518"/>
                  </a:lnTo>
                  <a:lnTo>
                    <a:pt x="410" y="8058"/>
                  </a:lnTo>
                  <a:lnTo>
                    <a:pt x="512" y="8579"/>
                  </a:lnTo>
                  <a:lnTo>
                    <a:pt x="615" y="9072"/>
                  </a:lnTo>
                  <a:lnTo>
                    <a:pt x="708" y="9528"/>
                  </a:lnTo>
                  <a:lnTo>
                    <a:pt x="801" y="9937"/>
                  </a:lnTo>
                  <a:lnTo>
                    <a:pt x="968" y="10616"/>
                  </a:lnTo>
                  <a:lnTo>
                    <a:pt x="1089" y="11063"/>
                  </a:lnTo>
                  <a:lnTo>
                    <a:pt x="1126" y="11212"/>
                  </a:lnTo>
                  <a:lnTo>
                    <a:pt x="4746" y="39962"/>
                  </a:lnTo>
                  <a:lnTo>
                    <a:pt x="4839" y="39990"/>
                  </a:lnTo>
                  <a:lnTo>
                    <a:pt x="5127" y="40064"/>
                  </a:lnTo>
                  <a:lnTo>
                    <a:pt x="5574" y="40166"/>
                  </a:lnTo>
                  <a:lnTo>
                    <a:pt x="5853" y="40222"/>
                  </a:lnTo>
                  <a:lnTo>
                    <a:pt x="6160" y="40278"/>
                  </a:lnTo>
                  <a:lnTo>
                    <a:pt x="6504" y="40334"/>
                  </a:lnTo>
                  <a:lnTo>
                    <a:pt x="6876" y="40390"/>
                  </a:lnTo>
                  <a:lnTo>
                    <a:pt x="7277" y="40427"/>
                  </a:lnTo>
                  <a:lnTo>
                    <a:pt x="7695" y="40473"/>
                  </a:lnTo>
                  <a:lnTo>
                    <a:pt x="8142" y="40501"/>
                  </a:lnTo>
                  <a:lnTo>
                    <a:pt x="8598" y="40511"/>
                  </a:lnTo>
                  <a:lnTo>
                    <a:pt x="9072" y="40511"/>
                  </a:lnTo>
                  <a:lnTo>
                    <a:pt x="9565" y="40501"/>
                  </a:lnTo>
                  <a:lnTo>
                    <a:pt x="10068" y="40464"/>
                  </a:lnTo>
                  <a:lnTo>
                    <a:pt x="10570" y="40408"/>
                  </a:lnTo>
                  <a:lnTo>
                    <a:pt x="10831" y="40380"/>
                  </a:lnTo>
                  <a:lnTo>
                    <a:pt x="11091" y="40334"/>
                  </a:lnTo>
                  <a:lnTo>
                    <a:pt x="11342" y="40287"/>
                  </a:lnTo>
                  <a:lnTo>
                    <a:pt x="11603" y="40231"/>
                  </a:lnTo>
                  <a:lnTo>
                    <a:pt x="11863" y="40176"/>
                  </a:lnTo>
                  <a:lnTo>
                    <a:pt x="12124" y="40101"/>
                  </a:lnTo>
                  <a:lnTo>
                    <a:pt x="12384" y="40027"/>
                  </a:lnTo>
                  <a:lnTo>
                    <a:pt x="12636" y="39943"/>
                  </a:lnTo>
                  <a:lnTo>
                    <a:pt x="12896" y="39859"/>
                  </a:lnTo>
                  <a:lnTo>
                    <a:pt x="13157" y="39757"/>
                  </a:lnTo>
                  <a:lnTo>
                    <a:pt x="13408" y="39655"/>
                  </a:lnTo>
                  <a:lnTo>
                    <a:pt x="13659" y="39534"/>
                  </a:lnTo>
                  <a:lnTo>
                    <a:pt x="13910" y="39413"/>
                  </a:lnTo>
                  <a:lnTo>
                    <a:pt x="14152" y="39282"/>
                  </a:lnTo>
                  <a:lnTo>
                    <a:pt x="14394" y="39134"/>
                  </a:lnTo>
                  <a:lnTo>
                    <a:pt x="14636" y="38985"/>
                  </a:lnTo>
                  <a:lnTo>
                    <a:pt x="14878" y="38817"/>
                  </a:lnTo>
                  <a:lnTo>
                    <a:pt x="15111" y="38650"/>
                  </a:lnTo>
                  <a:lnTo>
                    <a:pt x="15334" y="38464"/>
                  </a:lnTo>
                  <a:lnTo>
                    <a:pt x="15557" y="38268"/>
                  </a:lnTo>
                  <a:lnTo>
                    <a:pt x="15781" y="38064"/>
                  </a:lnTo>
                  <a:lnTo>
                    <a:pt x="15995" y="37850"/>
                  </a:lnTo>
                  <a:lnTo>
                    <a:pt x="16209" y="37626"/>
                  </a:lnTo>
                  <a:lnTo>
                    <a:pt x="16404" y="37384"/>
                  </a:lnTo>
                  <a:lnTo>
                    <a:pt x="16609" y="37133"/>
                  </a:lnTo>
                  <a:lnTo>
                    <a:pt x="16795" y="36873"/>
                  </a:lnTo>
                  <a:lnTo>
                    <a:pt x="16981" y="36594"/>
                  </a:lnTo>
                  <a:lnTo>
                    <a:pt x="17158" y="36305"/>
                  </a:lnTo>
                  <a:lnTo>
                    <a:pt x="17241" y="36147"/>
                  </a:lnTo>
                  <a:lnTo>
                    <a:pt x="17325" y="35979"/>
                  </a:lnTo>
                  <a:lnTo>
                    <a:pt x="17409" y="35803"/>
                  </a:lnTo>
                  <a:lnTo>
                    <a:pt x="17483" y="35626"/>
                  </a:lnTo>
                  <a:lnTo>
                    <a:pt x="17548" y="35440"/>
                  </a:lnTo>
                  <a:lnTo>
                    <a:pt x="17613" y="35244"/>
                  </a:lnTo>
                  <a:lnTo>
                    <a:pt x="17679" y="35049"/>
                  </a:lnTo>
                  <a:lnTo>
                    <a:pt x="17734" y="34844"/>
                  </a:lnTo>
                  <a:lnTo>
                    <a:pt x="17781" y="34640"/>
                  </a:lnTo>
                  <a:lnTo>
                    <a:pt x="17827" y="34426"/>
                  </a:lnTo>
                  <a:lnTo>
                    <a:pt x="17911" y="33979"/>
                  </a:lnTo>
                  <a:lnTo>
                    <a:pt x="17976" y="33514"/>
                  </a:lnTo>
                  <a:lnTo>
                    <a:pt x="18014" y="33021"/>
                  </a:lnTo>
                  <a:lnTo>
                    <a:pt x="18051" y="32518"/>
                  </a:lnTo>
                  <a:lnTo>
                    <a:pt x="18060" y="31997"/>
                  </a:lnTo>
                  <a:lnTo>
                    <a:pt x="18051" y="31448"/>
                  </a:lnTo>
                  <a:lnTo>
                    <a:pt x="18032" y="30890"/>
                  </a:lnTo>
                  <a:lnTo>
                    <a:pt x="18004" y="30323"/>
                  </a:lnTo>
                  <a:lnTo>
                    <a:pt x="17948" y="29736"/>
                  </a:lnTo>
                  <a:lnTo>
                    <a:pt x="17883" y="29132"/>
                  </a:lnTo>
                  <a:lnTo>
                    <a:pt x="17809" y="28518"/>
                  </a:lnTo>
                  <a:lnTo>
                    <a:pt x="17716" y="27894"/>
                  </a:lnTo>
                  <a:lnTo>
                    <a:pt x="17613" y="27252"/>
                  </a:lnTo>
                  <a:lnTo>
                    <a:pt x="17502" y="26610"/>
                  </a:lnTo>
                  <a:lnTo>
                    <a:pt x="17372" y="25950"/>
                  </a:lnTo>
                  <a:lnTo>
                    <a:pt x="17232" y="25289"/>
                  </a:lnTo>
                  <a:lnTo>
                    <a:pt x="17074" y="24610"/>
                  </a:lnTo>
                  <a:lnTo>
                    <a:pt x="16916" y="23940"/>
                  </a:lnTo>
                  <a:lnTo>
                    <a:pt x="16739" y="23251"/>
                  </a:lnTo>
                  <a:lnTo>
                    <a:pt x="16553" y="22563"/>
                  </a:lnTo>
                  <a:lnTo>
                    <a:pt x="16367" y="21874"/>
                  </a:lnTo>
                  <a:lnTo>
                    <a:pt x="16162" y="21177"/>
                  </a:lnTo>
                  <a:lnTo>
                    <a:pt x="15948" y="20479"/>
                  </a:lnTo>
                  <a:lnTo>
                    <a:pt x="15725" y="19790"/>
                  </a:lnTo>
                  <a:lnTo>
                    <a:pt x="15501" y="19092"/>
                  </a:lnTo>
                  <a:lnTo>
                    <a:pt x="15269" y="18395"/>
                  </a:lnTo>
                  <a:lnTo>
                    <a:pt x="15027" y="17697"/>
                  </a:lnTo>
                  <a:lnTo>
                    <a:pt x="14794" y="17083"/>
                  </a:lnTo>
                  <a:lnTo>
                    <a:pt x="14552" y="16450"/>
                  </a:lnTo>
                  <a:lnTo>
                    <a:pt x="14292" y="15799"/>
                  </a:lnTo>
                  <a:lnTo>
                    <a:pt x="14022" y="15147"/>
                  </a:lnTo>
                  <a:lnTo>
                    <a:pt x="13734" y="14487"/>
                  </a:lnTo>
                  <a:lnTo>
                    <a:pt x="13436" y="13817"/>
                  </a:lnTo>
                  <a:lnTo>
                    <a:pt x="13129" y="13147"/>
                  </a:lnTo>
                  <a:lnTo>
                    <a:pt x="12812" y="12468"/>
                  </a:lnTo>
                  <a:lnTo>
                    <a:pt x="12478" y="11789"/>
                  </a:lnTo>
                  <a:lnTo>
                    <a:pt x="12143" y="11119"/>
                  </a:lnTo>
                  <a:lnTo>
                    <a:pt x="11789" y="10449"/>
                  </a:lnTo>
                  <a:lnTo>
                    <a:pt x="11435" y="9779"/>
                  </a:lnTo>
                  <a:lnTo>
                    <a:pt x="11073" y="9118"/>
                  </a:lnTo>
                  <a:lnTo>
                    <a:pt x="10710" y="8467"/>
                  </a:lnTo>
                  <a:lnTo>
                    <a:pt x="10338" y="7834"/>
                  </a:lnTo>
                  <a:lnTo>
                    <a:pt x="9965" y="7202"/>
                  </a:lnTo>
                  <a:lnTo>
                    <a:pt x="9593" y="6597"/>
                  </a:lnTo>
                  <a:lnTo>
                    <a:pt x="9212" y="6001"/>
                  </a:lnTo>
                  <a:lnTo>
                    <a:pt x="8830" y="5425"/>
                  </a:lnTo>
                  <a:lnTo>
                    <a:pt x="8458" y="4866"/>
                  </a:lnTo>
                  <a:lnTo>
                    <a:pt x="8077" y="4336"/>
                  </a:lnTo>
                  <a:lnTo>
                    <a:pt x="7704" y="3824"/>
                  </a:lnTo>
                  <a:lnTo>
                    <a:pt x="7332" y="3350"/>
                  </a:lnTo>
                  <a:lnTo>
                    <a:pt x="6969" y="2894"/>
                  </a:lnTo>
                  <a:lnTo>
                    <a:pt x="6607" y="2466"/>
                  </a:lnTo>
                  <a:lnTo>
                    <a:pt x="6253" y="2075"/>
                  </a:lnTo>
                  <a:lnTo>
                    <a:pt x="5899" y="1722"/>
                  </a:lnTo>
                  <a:lnTo>
                    <a:pt x="5555" y="1396"/>
                  </a:lnTo>
                  <a:lnTo>
                    <a:pt x="5388" y="1247"/>
                  </a:lnTo>
                  <a:lnTo>
                    <a:pt x="5230" y="1117"/>
                  </a:lnTo>
                  <a:lnTo>
                    <a:pt x="5062" y="987"/>
                  </a:lnTo>
                  <a:lnTo>
                    <a:pt x="4904" y="866"/>
                  </a:lnTo>
                  <a:lnTo>
                    <a:pt x="4746" y="763"/>
                  </a:lnTo>
                  <a:lnTo>
                    <a:pt x="4588" y="670"/>
                  </a:lnTo>
                  <a:lnTo>
                    <a:pt x="4439" y="577"/>
                  </a:lnTo>
                  <a:lnTo>
                    <a:pt x="4290" y="512"/>
                  </a:lnTo>
                  <a:lnTo>
                    <a:pt x="3964" y="363"/>
                  </a:lnTo>
                  <a:lnTo>
                    <a:pt x="3648" y="242"/>
                  </a:lnTo>
                  <a:lnTo>
                    <a:pt x="3350" y="149"/>
                  </a:lnTo>
                  <a:lnTo>
                    <a:pt x="3071" y="75"/>
                  </a:lnTo>
                  <a:lnTo>
                    <a:pt x="2801" y="28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76;p32">
              <a:extLst>
                <a:ext uri="{FF2B5EF4-FFF2-40B4-BE49-F238E27FC236}">
                  <a16:creationId xmlns:a16="http://schemas.microsoft.com/office/drawing/2014/main" id="{BED375F7-AA67-3183-A427-9AAE70E89F37}"/>
                </a:ext>
              </a:extLst>
            </p:cNvPr>
            <p:cNvSpPr/>
            <p:nvPr/>
          </p:nvSpPr>
          <p:spPr>
            <a:xfrm>
              <a:off x="6245496" y="1705437"/>
              <a:ext cx="301997" cy="323997"/>
            </a:xfrm>
            <a:custGeom>
              <a:avLst/>
              <a:gdLst/>
              <a:ahLst/>
              <a:cxnLst/>
              <a:rect l="l" t="t" r="r" b="b"/>
              <a:pathLst>
                <a:path w="14441" h="15493" extrusionOk="0">
                  <a:moveTo>
                    <a:pt x="2401" y="1"/>
                  </a:moveTo>
                  <a:lnTo>
                    <a:pt x="0" y="11966"/>
                  </a:lnTo>
                  <a:lnTo>
                    <a:pt x="121" y="12124"/>
                  </a:lnTo>
                  <a:lnTo>
                    <a:pt x="261" y="12301"/>
                  </a:lnTo>
                  <a:lnTo>
                    <a:pt x="456" y="12524"/>
                  </a:lnTo>
                  <a:lnTo>
                    <a:pt x="717" y="12794"/>
                  </a:lnTo>
                  <a:lnTo>
                    <a:pt x="875" y="12943"/>
                  </a:lnTo>
                  <a:lnTo>
                    <a:pt x="1043" y="13092"/>
                  </a:lnTo>
                  <a:lnTo>
                    <a:pt x="1219" y="13250"/>
                  </a:lnTo>
                  <a:lnTo>
                    <a:pt x="1415" y="13408"/>
                  </a:lnTo>
                  <a:lnTo>
                    <a:pt x="1629" y="13576"/>
                  </a:lnTo>
                  <a:lnTo>
                    <a:pt x="1861" y="13743"/>
                  </a:lnTo>
                  <a:lnTo>
                    <a:pt x="2103" y="13911"/>
                  </a:lnTo>
                  <a:lnTo>
                    <a:pt x="2364" y="14069"/>
                  </a:lnTo>
                  <a:lnTo>
                    <a:pt x="2643" y="14236"/>
                  </a:lnTo>
                  <a:lnTo>
                    <a:pt x="2931" y="14385"/>
                  </a:lnTo>
                  <a:lnTo>
                    <a:pt x="3238" y="14543"/>
                  </a:lnTo>
                  <a:lnTo>
                    <a:pt x="3564" y="14683"/>
                  </a:lnTo>
                  <a:lnTo>
                    <a:pt x="3908" y="14822"/>
                  </a:lnTo>
                  <a:lnTo>
                    <a:pt x="4262" y="14953"/>
                  </a:lnTo>
                  <a:lnTo>
                    <a:pt x="4634" y="15074"/>
                  </a:lnTo>
                  <a:lnTo>
                    <a:pt x="5025" y="15176"/>
                  </a:lnTo>
                  <a:lnTo>
                    <a:pt x="5425" y="15269"/>
                  </a:lnTo>
                  <a:lnTo>
                    <a:pt x="5853" y="15343"/>
                  </a:lnTo>
                  <a:lnTo>
                    <a:pt x="6290" y="15409"/>
                  </a:lnTo>
                  <a:lnTo>
                    <a:pt x="6746" y="15455"/>
                  </a:lnTo>
                  <a:lnTo>
                    <a:pt x="7221" y="15483"/>
                  </a:lnTo>
                  <a:lnTo>
                    <a:pt x="7714" y="15492"/>
                  </a:lnTo>
                  <a:lnTo>
                    <a:pt x="8197" y="15474"/>
                  </a:lnTo>
                  <a:lnTo>
                    <a:pt x="8663" y="15446"/>
                  </a:lnTo>
                  <a:lnTo>
                    <a:pt x="9109" y="15399"/>
                  </a:lnTo>
                  <a:lnTo>
                    <a:pt x="9537" y="15334"/>
                  </a:lnTo>
                  <a:lnTo>
                    <a:pt x="9937" y="15250"/>
                  </a:lnTo>
                  <a:lnTo>
                    <a:pt x="10310" y="15157"/>
                  </a:lnTo>
                  <a:lnTo>
                    <a:pt x="10672" y="15055"/>
                  </a:lnTo>
                  <a:lnTo>
                    <a:pt x="11017" y="14943"/>
                  </a:lnTo>
                  <a:lnTo>
                    <a:pt x="11333" y="14813"/>
                  </a:lnTo>
                  <a:lnTo>
                    <a:pt x="11640" y="14683"/>
                  </a:lnTo>
                  <a:lnTo>
                    <a:pt x="11919" y="14543"/>
                  </a:lnTo>
                  <a:lnTo>
                    <a:pt x="12189" y="14394"/>
                  </a:lnTo>
                  <a:lnTo>
                    <a:pt x="12431" y="14246"/>
                  </a:lnTo>
                  <a:lnTo>
                    <a:pt x="12663" y="14087"/>
                  </a:lnTo>
                  <a:lnTo>
                    <a:pt x="12877" y="13929"/>
                  </a:lnTo>
                  <a:lnTo>
                    <a:pt x="13082" y="13771"/>
                  </a:lnTo>
                  <a:lnTo>
                    <a:pt x="13259" y="13613"/>
                  </a:lnTo>
                  <a:lnTo>
                    <a:pt x="13426" y="13455"/>
                  </a:lnTo>
                  <a:lnTo>
                    <a:pt x="13585" y="13297"/>
                  </a:lnTo>
                  <a:lnTo>
                    <a:pt x="13724" y="13148"/>
                  </a:lnTo>
                  <a:lnTo>
                    <a:pt x="13845" y="12999"/>
                  </a:lnTo>
                  <a:lnTo>
                    <a:pt x="13957" y="12859"/>
                  </a:lnTo>
                  <a:lnTo>
                    <a:pt x="14143" y="12599"/>
                  </a:lnTo>
                  <a:lnTo>
                    <a:pt x="14282" y="12385"/>
                  </a:lnTo>
                  <a:lnTo>
                    <a:pt x="14375" y="12217"/>
                  </a:lnTo>
                  <a:lnTo>
                    <a:pt x="14441" y="12078"/>
                  </a:lnTo>
                  <a:lnTo>
                    <a:pt x="12356" y="299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77;p32">
              <a:extLst>
                <a:ext uri="{FF2B5EF4-FFF2-40B4-BE49-F238E27FC236}">
                  <a16:creationId xmlns:a16="http://schemas.microsoft.com/office/drawing/2014/main" id="{3EDF7B4D-36ED-7D8C-D9EC-153EBF260730}"/>
                </a:ext>
              </a:extLst>
            </p:cNvPr>
            <p:cNvSpPr/>
            <p:nvPr/>
          </p:nvSpPr>
          <p:spPr>
            <a:xfrm>
              <a:off x="6078147" y="1297417"/>
              <a:ext cx="658263" cy="617002"/>
            </a:xfrm>
            <a:custGeom>
              <a:avLst/>
              <a:gdLst/>
              <a:ahLst/>
              <a:cxnLst/>
              <a:rect l="l" t="t" r="r" b="b"/>
              <a:pathLst>
                <a:path w="31477" h="29504" extrusionOk="0">
                  <a:moveTo>
                    <a:pt x="15520" y="0"/>
                  </a:moveTo>
                  <a:lnTo>
                    <a:pt x="15306" y="9"/>
                  </a:lnTo>
                  <a:lnTo>
                    <a:pt x="15092" y="28"/>
                  </a:lnTo>
                  <a:lnTo>
                    <a:pt x="14869" y="47"/>
                  </a:lnTo>
                  <a:lnTo>
                    <a:pt x="14646" y="84"/>
                  </a:lnTo>
                  <a:lnTo>
                    <a:pt x="14422" y="112"/>
                  </a:lnTo>
                  <a:lnTo>
                    <a:pt x="13976" y="205"/>
                  </a:lnTo>
                  <a:lnTo>
                    <a:pt x="13529" y="316"/>
                  </a:lnTo>
                  <a:lnTo>
                    <a:pt x="13073" y="447"/>
                  </a:lnTo>
                  <a:lnTo>
                    <a:pt x="12617" y="596"/>
                  </a:lnTo>
                  <a:lnTo>
                    <a:pt x="12161" y="772"/>
                  </a:lnTo>
                  <a:lnTo>
                    <a:pt x="11706" y="968"/>
                  </a:lnTo>
                  <a:lnTo>
                    <a:pt x="11250" y="1182"/>
                  </a:lnTo>
                  <a:lnTo>
                    <a:pt x="10803" y="1405"/>
                  </a:lnTo>
                  <a:lnTo>
                    <a:pt x="10356" y="1656"/>
                  </a:lnTo>
                  <a:lnTo>
                    <a:pt x="9919" y="1917"/>
                  </a:lnTo>
                  <a:lnTo>
                    <a:pt x="9482" y="2187"/>
                  </a:lnTo>
                  <a:lnTo>
                    <a:pt x="9063" y="2475"/>
                  </a:lnTo>
                  <a:lnTo>
                    <a:pt x="8644" y="2773"/>
                  </a:lnTo>
                  <a:lnTo>
                    <a:pt x="8244" y="3089"/>
                  </a:lnTo>
                  <a:lnTo>
                    <a:pt x="7854" y="3415"/>
                  </a:lnTo>
                  <a:lnTo>
                    <a:pt x="7472" y="3740"/>
                  </a:lnTo>
                  <a:lnTo>
                    <a:pt x="7109" y="4085"/>
                  </a:lnTo>
                  <a:lnTo>
                    <a:pt x="6756" y="4438"/>
                  </a:lnTo>
                  <a:lnTo>
                    <a:pt x="6421" y="4792"/>
                  </a:lnTo>
                  <a:lnTo>
                    <a:pt x="6114" y="5155"/>
                  </a:lnTo>
                  <a:lnTo>
                    <a:pt x="5816" y="5517"/>
                  </a:lnTo>
                  <a:lnTo>
                    <a:pt x="5537" y="5890"/>
                  </a:lnTo>
                  <a:lnTo>
                    <a:pt x="5276" y="6271"/>
                  </a:lnTo>
                  <a:lnTo>
                    <a:pt x="5044" y="6643"/>
                  </a:lnTo>
                  <a:lnTo>
                    <a:pt x="4839" y="7025"/>
                  </a:lnTo>
                  <a:lnTo>
                    <a:pt x="4746" y="7211"/>
                  </a:lnTo>
                  <a:lnTo>
                    <a:pt x="4653" y="7397"/>
                  </a:lnTo>
                  <a:lnTo>
                    <a:pt x="4569" y="7592"/>
                  </a:lnTo>
                  <a:lnTo>
                    <a:pt x="4495" y="7778"/>
                  </a:lnTo>
                  <a:lnTo>
                    <a:pt x="4420" y="7964"/>
                  </a:lnTo>
                  <a:lnTo>
                    <a:pt x="4365" y="8151"/>
                  </a:lnTo>
                  <a:lnTo>
                    <a:pt x="4309" y="8337"/>
                  </a:lnTo>
                  <a:lnTo>
                    <a:pt x="4262" y="8523"/>
                  </a:lnTo>
                  <a:lnTo>
                    <a:pt x="4216" y="8727"/>
                  </a:lnTo>
                  <a:lnTo>
                    <a:pt x="4169" y="8951"/>
                  </a:lnTo>
                  <a:lnTo>
                    <a:pt x="4095" y="9444"/>
                  </a:lnTo>
                  <a:lnTo>
                    <a:pt x="4020" y="9983"/>
                  </a:lnTo>
                  <a:lnTo>
                    <a:pt x="3964" y="10588"/>
                  </a:lnTo>
                  <a:lnTo>
                    <a:pt x="3918" y="11221"/>
                  </a:lnTo>
                  <a:lnTo>
                    <a:pt x="3881" y="11900"/>
                  </a:lnTo>
                  <a:lnTo>
                    <a:pt x="3853" y="12607"/>
                  </a:lnTo>
                  <a:lnTo>
                    <a:pt x="3834" y="13342"/>
                  </a:lnTo>
                  <a:lnTo>
                    <a:pt x="3657" y="13231"/>
                  </a:lnTo>
                  <a:lnTo>
                    <a:pt x="3378" y="13063"/>
                  </a:lnTo>
                  <a:lnTo>
                    <a:pt x="3211" y="12970"/>
                  </a:lnTo>
                  <a:lnTo>
                    <a:pt x="3015" y="12886"/>
                  </a:lnTo>
                  <a:lnTo>
                    <a:pt x="2811" y="12793"/>
                  </a:lnTo>
                  <a:lnTo>
                    <a:pt x="2606" y="12719"/>
                  </a:lnTo>
                  <a:lnTo>
                    <a:pt x="2383" y="12654"/>
                  </a:lnTo>
                  <a:lnTo>
                    <a:pt x="2159" y="12598"/>
                  </a:lnTo>
                  <a:lnTo>
                    <a:pt x="2048" y="12579"/>
                  </a:lnTo>
                  <a:lnTo>
                    <a:pt x="1936" y="12570"/>
                  </a:lnTo>
                  <a:lnTo>
                    <a:pt x="1825" y="12561"/>
                  </a:lnTo>
                  <a:lnTo>
                    <a:pt x="1722" y="12561"/>
                  </a:lnTo>
                  <a:lnTo>
                    <a:pt x="1611" y="12570"/>
                  </a:lnTo>
                  <a:lnTo>
                    <a:pt x="1508" y="12589"/>
                  </a:lnTo>
                  <a:lnTo>
                    <a:pt x="1406" y="12607"/>
                  </a:lnTo>
                  <a:lnTo>
                    <a:pt x="1303" y="12644"/>
                  </a:lnTo>
                  <a:lnTo>
                    <a:pt x="1210" y="12682"/>
                  </a:lnTo>
                  <a:lnTo>
                    <a:pt x="1117" y="12737"/>
                  </a:lnTo>
                  <a:lnTo>
                    <a:pt x="1034" y="12793"/>
                  </a:lnTo>
                  <a:lnTo>
                    <a:pt x="950" y="12868"/>
                  </a:lnTo>
                  <a:lnTo>
                    <a:pt x="838" y="12979"/>
                  </a:lnTo>
                  <a:lnTo>
                    <a:pt x="727" y="13100"/>
                  </a:lnTo>
                  <a:lnTo>
                    <a:pt x="634" y="13221"/>
                  </a:lnTo>
                  <a:lnTo>
                    <a:pt x="541" y="13352"/>
                  </a:lnTo>
                  <a:lnTo>
                    <a:pt x="457" y="13482"/>
                  </a:lnTo>
                  <a:lnTo>
                    <a:pt x="382" y="13612"/>
                  </a:lnTo>
                  <a:lnTo>
                    <a:pt x="317" y="13742"/>
                  </a:lnTo>
                  <a:lnTo>
                    <a:pt x="252" y="13882"/>
                  </a:lnTo>
                  <a:lnTo>
                    <a:pt x="196" y="14021"/>
                  </a:lnTo>
                  <a:lnTo>
                    <a:pt x="150" y="14161"/>
                  </a:lnTo>
                  <a:lnTo>
                    <a:pt x="113" y="14301"/>
                  </a:lnTo>
                  <a:lnTo>
                    <a:pt x="75" y="14449"/>
                  </a:lnTo>
                  <a:lnTo>
                    <a:pt x="47" y="14589"/>
                  </a:lnTo>
                  <a:lnTo>
                    <a:pt x="29" y="14738"/>
                  </a:lnTo>
                  <a:lnTo>
                    <a:pt x="10" y="14887"/>
                  </a:lnTo>
                  <a:lnTo>
                    <a:pt x="1" y="15036"/>
                  </a:lnTo>
                  <a:lnTo>
                    <a:pt x="1" y="15184"/>
                  </a:lnTo>
                  <a:lnTo>
                    <a:pt x="1" y="15333"/>
                  </a:lnTo>
                  <a:lnTo>
                    <a:pt x="20" y="15631"/>
                  </a:lnTo>
                  <a:lnTo>
                    <a:pt x="66" y="15929"/>
                  </a:lnTo>
                  <a:lnTo>
                    <a:pt x="122" y="16227"/>
                  </a:lnTo>
                  <a:lnTo>
                    <a:pt x="206" y="16524"/>
                  </a:lnTo>
                  <a:lnTo>
                    <a:pt x="308" y="16813"/>
                  </a:lnTo>
                  <a:lnTo>
                    <a:pt x="420" y="17101"/>
                  </a:lnTo>
                  <a:lnTo>
                    <a:pt x="550" y="17371"/>
                  </a:lnTo>
                  <a:lnTo>
                    <a:pt x="671" y="17585"/>
                  </a:lnTo>
                  <a:lnTo>
                    <a:pt x="820" y="17799"/>
                  </a:lnTo>
                  <a:lnTo>
                    <a:pt x="978" y="18022"/>
                  </a:lnTo>
                  <a:lnTo>
                    <a:pt x="1164" y="18236"/>
                  </a:lnTo>
                  <a:lnTo>
                    <a:pt x="1359" y="18460"/>
                  </a:lnTo>
                  <a:lnTo>
                    <a:pt x="1573" y="18674"/>
                  </a:lnTo>
                  <a:lnTo>
                    <a:pt x="1806" y="18888"/>
                  </a:lnTo>
                  <a:lnTo>
                    <a:pt x="2039" y="19092"/>
                  </a:lnTo>
                  <a:lnTo>
                    <a:pt x="2290" y="19297"/>
                  </a:lnTo>
                  <a:lnTo>
                    <a:pt x="2541" y="19483"/>
                  </a:lnTo>
                  <a:lnTo>
                    <a:pt x="2801" y="19660"/>
                  </a:lnTo>
                  <a:lnTo>
                    <a:pt x="3062" y="19827"/>
                  </a:lnTo>
                  <a:lnTo>
                    <a:pt x="3322" y="19976"/>
                  </a:lnTo>
                  <a:lnTo>
                    <a:pt x="3574" y="20106"/>
                  </a:lnTo>
                  <a:lnTo>
                    <a:pt x="3834" y="20227"/>
                  </a:lnTo>
                  <a:lnTo>
                    <a:pt x="4076" y="20320"/>
                  </a:lnTo>
                  <a:lnTo>
                    <a:pt x="4104" y="20469"/>
                  </a:lnTo>
                  <a:lnTo>
                    <a:pt x="4141" y="20655"/>
                  </a:lnTo>
                  <a:lnTo>
                    <a:pt x="4206" y="20879"/>
                  </a:lnTo>
                  <a:lnTo>
                    <a:pt x="4290" y="21121"/>
                  </a:lnTo>
                  <a:lnTo>
                    <a:pt x="4402" y="21400"/>
                  </a:lnTo>
                  <a:lnTo>
                    <a:pt x="4523" y="21697"/>
                  </a:lnTo>
                  <a:lnTo>
                    <a:pt x="4672" y="22014"/>
                  </a:lnTo>
                  <a:lnTo>
                    <a:pt x="4839" y="22358"/>
                  </a:lnTo>
                  <a:lnTo>
                    <a:pt x="5025" y="22712"/>
                  </a:lnTo>
                  <a:lnTo>
                    <a:pt x="5239" y="23084"/>
                  </a:lnTo>
                  <a:lnTo>
                    <a:pt x="5472" y="23465"/>
                  </a:lnTo>
                  <a:lnTo>
                    <a:pt x="5723" y="23856"/>
                  </a:lnTo>
                  <a:lnTo>
                    <a:pt x="6002" y="24247"/>
                  </a:lnTo>
                  <a:lnTo>
                    <a:pt x="6300" y="24647"/>
                  </a:lnTo>
                  <a:lnTo>
                    <a:pt x="6625" y="25047"/>
                  </a:lnTo>
                  <a:lnTo>
                    <a:pt x="6970" y="25447"/>
                  </a:lnTo>
                  <a:lnTo>
                    <a:pt x="7333" y="25838"/>
                  </a:lnTo>
                  <a:lnTo>
                    <a:pt x="7528" y="26033"/>
                  </a:lnTo>
                  <a:lnTo>
                    <a:pt x="7723" y="26228"/>
                  </a:lnTo>
                  <a:lnTo>
                    <a:pt x="7928" y="26424"/>
                  </a:lnTo>
                  <a:lnTo>
                    <a:pt x="8133" y="26610"/>
                  </a:lnTo>
                  <a:lnTo>
                    <a:pt x="8356" y="26796"/>
                  </a:lnTo>
                  <a:lnTo>
                    <a:pt x="8570" y="26973"/>
                  </a:lnTo>
                  <a:lnTo>
                    <a:pt x="8803" y="27150"/>
                  </a:lnTo>
                  <a:lnTo>
                    <a:pt x="9035" y="27326"/>
                  </a:lnTo>
                  <a:lnTo>
                    <a:pt x="9277" y="27494"/>
                  </a:lnTo>
                  <a:lnTo>
                    <a:pt x="9519" y="27661"/>
                  </a:lnTo>
                  <a:lnTo>
                    <a:pt x="9770" y="27820"/>
                  </a:lnTo>
                  <a:lnTo>
                    <a:pt x="10031" y="27978"/>
                  </a:lnTo>
                  <a:lnTo>
                    <a:pt x="10291" y="28127"/>
                  </a:lnTo>
                  <a:lnTo>
                    <a:pt x="10561" y="28266"/>
                  </a:lnTo>
                  <a:lnTo>
                    <a:pt x="10840" y="28406"/>
                  </a:lnTo>
                  <a:lnTo>
                    <a:pt x="11119" y="28536"/>
                  </a:lnTo>
                  <a:lnTo>
                    <a:pt x="11408" y="28666"/>
                  </a:lnTo>
                  <a:lnTo>
                    <a:pt x="11706" y="28778"/>
                  </a:lnTo>
                  <a:lnTo>
                    <a:pt x="12003" y="28889"/>
                  </a:lnTo>
                  <a:lnTo>
                    <a:pt x="12310" y="28992"/>
                  </a:lnTo>
                  <a:lnTo>
                    <a:pt x="12627" y="29085"/>
                  </a:lnTo>
                  <a:lnTo>
                    <a:pt x="12943" y="29169"/>
                  </a:lnTo>
                  <a:lnTo>
                    <a:pt x="13278" y="29243"/>
                  </a:lnTo>
                  <a:lnTo>
                    <a:pt x="13604" y="29308"/>
                  </a:lnTo>
                  <a:lnTo>
                    <a:pt x="13948" y="29373"/>
                  </a:lnTo>
                  <a:lnTo>
                    <a:pt x="14292" y="29420"/>
                  </a:lnTo>
                  <a:lnTo>
                    <a:pt x="14646" y="29457"/>
                  </a:lnTo>
                  <a:lnTo>
                    <a:pt x="14999" y="29485"/>
                  </a:lnTo>
                  <a:lnTo>
                    <a:pt x="15362" y="29494"/>
                  </a:lnTo>
                  <a:lnTo>
                    <a:pt x="15734" y="29504"/>
                  </a:lnTo>
                  <a:lnTo>
                    <a:pt x="16106" y="29494"/>
                  </a:lnTo>
                  <a:lnTo>
                    <a:pt x="16479" y="29485"/>
                  </a:lnTo>
                  <a:lnTo>
                    <a:pt x="16832" y="29457"/>
                  </a:lnTo>
                  <a:lnTo>
                    <a:pt x="17186" y="29420"/>
                  </a:lnTo>
                  <a:lnTo>
                    <a:pt x="17530" y="29373"/>
                  </a:lnTo>
                  <a:lnTo>
                    <a:pt x="17874" y="29308"/>
                  </a:lnTo>
                  <a:lnTo>
                    <a:pt x="18200" y="29243"/>
                  </a:lnTo>
                  <a:lnTo>
                    <a:pt x="18526" y="29169"/>
                  </a:lnTo>
                  <a:lnTo>
                    <a:pt x="18851" y="29085"/>
                  </a:lnTo>
                  <a:lnTo>
                    <a:pt x="19158" y="28992"/>
                  </a:lnTo>
                  <a:lnTo>
                    <a:pt x="19465" y="28889"/>
                  </a:lnTo>
                  <a:lnTo>
                    <a:pt x="19772" y="28778"/>
                  </a:lnTo>
                  <a:lnTo>
                    <a:pt x="20061" y="28666"/>
                  </a:lnTo>
                  <a:lnTo>
                    <a:pt x="20349" y="28536"/>
                  </a:lnTo>
                  <a:lnTo>
                    <a:pt x="20638" y="28406"/>
                  </a:lnTo>
                  <a:lnTo>
                    <a:pt x="20917" y="28266"/>
                  </a:lnTo>
                  <a:lnTo>
                    <a:pt x="21187" y="28127"/>
                  </a:lnTo>
                  <a:lnTo>
                    <a:pt x="21447" y="27978"/>
                  </a:lnTo>
                  <a:lnTo>
                    <a:pt x="21708" y="27820"/>
                  </a:lnTo>
                  <a:lnTo>
                    <a:pt x="21959" y="27661"/>
                  </a:lnTo>
                  <a:lnTo>
                    <a:pt x="22201" y="27494"/>
                  </a:lnTo>
                  <a:lnTo>
                    <a:pt x="22443" y="27326"/>
                  </a:lnTo>
                  <a:lnTo>
                    <a:pt x="22675" y="27150"/>
                  </a:lnTo>
                  <a:lnTo>
                    <a:pt x="22898" y="26973"/>
                  </a:lnTo>
                  <a:lnTo>
                    <a:pt x="23122" y="26796"/>
                  </a:lnTo>
                  <a:lnTo>
                    <a:pt x="23336" y="26610"/>
                  </a:lnTo>
                  <a:lnTo>
                    <a:pt x="23550" y="26424"/>
                  </a:lnTo>
                  <a:lnTo>
                    <a:pt x="23754" y="26228"/>
                  </a:lnTo>
                  <a:lnTo>
                    <a:pt x="23950" y="26033"/>
                  </a:lnTo>
                  <a:lnTo>
                    <a:pt x="24145" y="25838"/>
                  </a:lnTo>
                  <a:lnTo>
                    <a:pt x="24508" y="25447"/>
                  </a:lnTo>
                  <a:lnTo>
                    <a:pt x="24852" y="25047"/>
                  </a:lnTo>
                  <a:lnTo>
                    <a:pt x="25178" y="24647"/>
                  </a:lnTo>
                  <a:lnTo>
                    <a:pt x="25476" y="24247"/>
                  </a:lnTo>
                  <a:lnTo>
                    <a:pt x="25755" y="23856"/>
                  </a:lnTo>
                  <a:lnTo>
                    <a:pt x="26006" y="23465"/>
                  </a:lnTo>
                  <a:lnTo>
                    <a:pt x="26239" y="23084"/>
                  </a:lnTo>
                  <a:lnTo>
                    <a:pt x="26443" y="22712"/>
                  </a:lnTo>
                  <a:lnTo>
                    <a:pt x="26639" y="22358"/>
                  </a:lnTo>
                  <a:lnTo>
                    <a:pt x="26806" y="22014"/>
                  </a:lnTo>
                  <a:lnTo>
                    <a:pt x="26955" y="21697"/>
                  </a:lnTo>
                  <a:lnTo>
                    <a:pt x="27076" y="21400"/>
                  </a:lnTo>
                  <a:lnTo>
                    <a:pt x="27178" y="21121"/>
                  </a:lnTo>
                  <a:lnTo>
                    <a:pt x="27262" y="20879"/>
                  </a:lnTo>
                  <a:lnTo>
                    <a:pt x="27327" y="20655"/>
                  </a:lnTo>
                  <a:lnTo>
                    <a:pt x="27374" y="20469"/>
                  </a:lnTo>
                  <a:lnTo>
                    <a:pt x="27392" y="20320"/>
                  </a:lnTo>
                  <a:lnTo>
                    <a:pt x="27644" y="20227"/>
                  </a:lnTo>
                  <a:lnTo>
                    <a:pt x="27895" y="20106"/>
                  </a:lnTo>
                  <a:lnTo>
                    <a:pt x="28155" y="19976"/>
                  </a:lnTo>
                  <a:lnTo>
                    <a:pt x="28416" y="19827"/>
                  </a:lnTo>
                  <a:lnTo>
                    <a:pt x="28676" y="19660"/>
                  </a:lnTo>
                  <a:lnTo>
                    <a:pt x="28937" y="19483"/>
                  </a:lnTo>
                  <a:lnTo>
                    <a:pt x="29188" y="19297"/>
                  </a:lnTo>
                  <a:lnTo>
                    <a:pt x="29430" y="19092"/>
                  </a:lnTo>
                  <a:lnTo>
                    <a:pt x="29672" y="18888"/>
                  </a:lnTo>
                  <a:lnTo>
                    <a:pt x="29895" y="18674"/>
                  </a:lnTo>
                  <a:lnTo>
                    <a:pt x="30109" y="18460"/>
                  </a:lnTo>
                  <a:lnTo>
                    <a:pt x="30314" y="18236"/>
                  </a:lnTo>
                  <a:lnTo>
                    <a:pt x="30500" y="18022"/>
                  </a:lnTo>
                  <a:lnTo>
                    <a:pt x="30658" y="17799"/>
                  </a:lnTo>
                  <a:lnTo>
                    <a:pt x="30798" y="17585"/>
                  </a:lnTo>
                  <a:lnTo>
                    <a:pt x="30919" y="17371"/>
                  </a:lnTo>
                  <a:lnTo>
                    <a:pt x="31049" y="17101"/>
                  </a:lnTo>
                  <a:lnTo>
                    <a:pt x="31170" y="16813"/>
                  </a:lnTo>
                  <a:lnTo>
                    <a:pt x="31272" y="16524"/>
                  </a:lnTo>
                  <a:lnTo>
                    <a:pt x="31347" y="16227"/>
                  </a:lnTo>
                  <a:lnTo>
                    <a:pt x="31412" y="15929"/>
                  </a:lnTo>
                  <a:lnTo>
                    <a:pt x="31458" y="15631"/>
                  </a:lnTo>
                  <a:lnTo>
                    <a:pt x="31477" y="15333"/>
                  </a:lnTo>
                  <a:lnTo>
                    <a:pt x="31477" y="15184"/>
                  </a:lnTo>
                  <a:lnTo>
                    <a:pt x="31477" y="15036"/>
                  </a:lnTo>
                  <a:lnTo>
                    <a:pt x="31468" y="14887"/>
                  </a:lnTo>
                  <a:lnTo>
                    <a:pt x="31449" y="14738"/>
                  </a:lnTo>
                  <a:lnTo>
                    <a:pt x="31430" y="14589"/>
                  </a:lnTo>
                  <a:lnTo>
                    <a:pt x="31403" y="14449"/>
                  </a:lnTo>
                  <a:lnTo>
                    <a:pt x="31365" y="14301"/>
                  </a:lnTo>
                  <a:lnTo>
                    <a:pt x="31328" y="14161"/>
                  </a:lnTo>
                  <a:lnTo>
                    <a:pt x="31272" y="14021"/>
                  </a:lnTo>
                  <a:lnTo>
                    <a:pt x="31226" y="13882"/>
                  </a:lnTo>
                  <a:lnTo>
                    <a:pt x="31161" y="13742"/>
                  </a:lnTo>
                  <a:lnTo>
                    <a:pt x="31095" y="13612"/>
                  </a:lnTo>
                  <a:lnTo>
                    <a:pt x="31021" y="13482"/>
                  </a:lnTo>
                  <a:lnTo>
                    <a:pt x="30937" y="13352"/>
                  </a:lnTo>
                  <a:lnTo>
                    <a:pt x="30844" y="13221"/>
                  </a:lnTo>
                  <a:lnTo>
                    <a:pt x="30742" y="13100"/>
                  </a:lnTo>
                  <a:lnTo>
                    <a:pt x="30640" y="12979"/>
                  </a:lnTo>
                  <a:lnTo>
                    <a:pt x="30528" y="12868"/>
                  </a:lnTo>
                  <a:lnTo>
                    <a:pt x="30444" y="12793"/>
                  </a:lnTo>
                  <a:lnTo>
                    <a:pt x="30360" y="12737"/>
                  </a:lnTo>
                  <a:lnTo>
                    <a:pt x="30267" y="12682"/>
                  </a:lnTo>
                  <a:lnTo>
                    <a:pt x="30165" y="12644"/>
                  </a:lnTo>
                  <a:lnTo>
                    <a:pt x="30072" y="12607"/>
                  </a:lnTo>
                  <a:lnTo>
                    <a:pt x="29970" y="12589"/>
                  </a:lnTo>
                  <a:lnTo>
                    <a:pt x="29867" y="12570"/>
                  </a:lnTo>
                  <a:lnTo>
                    <a:pt x="29756" y="12561"/>
                  </a:lnTo>
                  <a:lnTo>
                    <a:pt x="29644" y="12561"/>
                  </a:lnTo>
                  <a:lnTo>
                    <a:pt x="29542" y="12570"/>
                  </a:lnTo>
                  <a:lnTo>
                    <a:pt x="29430" y="12579"/>
                  </a:lnTo>
                  <a:lnTo>
                    <a:pt x="29318" y="12598"/>
                  </a:lnTo>
                  <a:lnTo>
                    <a:pt x="29095" y="12654"/>
                  </a:lnTo>
                  <a:lnTo>
                    <a:pt x="28872" y="12719"/>
                  </a:lnTo>
                  <a:lnTo>
                    <a:pt x="28658" y="12793"/>
                  </a:lnTo>
                  <a:lnTo>
                    <a:pt x="28462" y="12886"/>
                  </a:lnTo>
                  <a:lnTo>
                    <a:pt x="28267" y="12970"/>
                  </a:lnTo>
                  <a:lnTo>
                    <a:pt x="28100" y="13063"/>
                  </a:lnTo>
                  <a:lnTo>
                    <a:pt x="27820" y="13231"/>
                  </a:lnTo>
                  <a:lnTo>
                    <a:pt x="27644" y="13342"/>
                  </a:lnTo>
                  <a:lnTo>
                    <a:pt x="27625" y="12607"/>
                  </a:lnTo>
                  <a:lnTo>
                    <a:pt x="27597" y="11900"/>
                  </a:lnTo>
                  <a:lnTo>
                    <a:pt x="27560" y="11221"/>
                  </a:lnTo>
                  <a:lnTo>
                    <a:pt x="27513" y="10588"/>
                  </a:lnTo>
                  <a:lnTo>
                    <a:pt x="27448" y="9983"/>
                  </a:lnTo>
                  <a:lnTo>
                    <a:pt x="27383" y="9444"/>
                  </a:lnTo>
                  <a:lnTo>
                    <a:pt x="27309" y="8951"/>
                  </a:lnTo>
                  <a:lnTo>
                    <a:pt x="27262" y="8727"/>
                  </a:lnTo>
                  <a:lnTo>
                    <a:pt x="27216" y="8523"/>
                  </a:lnTo>
                  <a:lnTo>
                    <a:pt x="27169" y="8337"/>
                  </a:lnTo>
                  <a:lnTo>
                    <a:pt x="27113" y="8151"/>
                  </a:lnTo>
                  <a:lnTo>
                    <a:pt x="27048" y="7964"/>
                  </a:lnTo>
                  <a:lnTo>
                    <a:pt x="26983" y="7778"/>
                  </a:lnTo>
                  <a:lnTo>
                    <a:pt x="26909" y="7592"/>
                  </a:lnTo>
                  <a:lnTo>
                    <a:pt x="26825" y="7397"/>
                  </a:lnTo>
                  <a:lnTo>
                    <a:pt x="26732" y="7211"/>
                  </a:lnTo>
                  <a:lnTo>
                    <a:pt x="26639" y="7025"/>
                  </a:lnTo>
                  <a:lnTo>
                    <a:pt x="26425" y="6643"/>
                  </a:lnTo>
                  <a:lnTo>
                    <a:pt x="26192" y="6271"/>
                  </a:lnTo>
                  <a:lnTo>
                    <a:pt x="25941" y="5890"/>
                  </a:lnTo>
                  <a:lnTo>
                    <a:pt x="25662" y="5517"/>
                  </a:lnTo>
                  <a:lnTo>
                    <a:pt x="25364" y="5155"/>
                  </a:lnTo>
                  <a:lnTo>
                    <a:pt x="25048" y="4792"/>
                  </a:lnTo>
                  <a:lnTo>
                    <a:pt x="24713" y="4438"/>
                  </a:lnTo>
                  <a:lnTo>
                    <a:pt x="24369" y="4085"/>
                  </a:lnTo>
                  <a:lnTo>
                    <a:pt x="24006" y="3740"/>
                  </a:lnTo>
                  <a:lnTo>
                    <a:pt x="23624" y="3415"/>
                  </a:lnTo>
                  <a:lnTo>
                    <a:pt x="23233" y="3089"/>
                  </a:lnTo>
                  <a:lnTo>
                    <a:pt x="22824" y="2773"/>
                  </a:lnTo>
                  <a:lnTo>
                    <a:pt x="22415" y="2475"/>
                  </a:lnTo>
                  <a:lnTo>
                    <a:pt x="21987" y="2187"/>
                  </a:lnTo>
                  <a:lnTo>
                    <a:pt x="21559" y="1917"/>
                  </a:lnTo>
                  <a:lnTo>
                    <a:pt x="21121" y="1656"/>
                  </a:lnTo>
                  <a:lnTo>
                    <a:pt x="20675" y="1405"/>
                  </a:lnTo>
                  <a:lnTo>
                    <a:pt x="20228" y="1182"/>
                  </a:lnTo>
                  <a:lnTo>
                    <a:pt x="19772" y="968"/>
                  </a:lnTo>
                  <a:lnTo>
                    <a:pt x="19316" y="772"/>
                  </a:lnTo>
                  <a:lnTo>
                    <a:pt x="18860" y="596"/>
                  </a:lnTo>
                  <a:lnTo>
                    <a:pt x="18405" y="447"/>
                  </a:lnTo>
                  <a:lnTo>
                    <a:pt x="17949" y="316"/>
                  </a:lnTo>
                  <a:lnTo>
                    <a:pt x="17502" y="205"/>
                  </a:lnTo>
                  <a:lnTo>
                    <a:pt x="17046" y="112"/>
                  </a:lnTo>
                  <a:lnTo>
                    <a:pt x="16823" y="84"/>
                  </a:lnTo>
                  <a:lnTo>
                    <a:pt x="16609" y="47"/>
                  </a:lnTo>
                  <a:lnTo>
                    <a:pt x="16386" y="28"/>
                  </a:lnTo>
                  <a:lnTo>
                    <a:pt x="16172" y="9"/>
                  </a:lnTo>
                  <a:lnTo>
                    <a:pt x="15948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78;p32">
              <a:extLst>
                <a:ext uri="{FF2B5EF4-FFF2-40B4-BE49-F238E27FC236}">
                  <a16:creationId xmlns:a16="http://schemas.microsoft.com/office/drawing/2014/main" id="{3E737031-7876-D2CF-1A98-B4CA46987A3D}"/>
                </a:ext>
              </a:extLst>
            </p:cNvPr>
            <p:cNvSpPr/>
            <p:nvPr/>
          </p:nvSpPr>
          <p:spPr>
            <a:xfrm>
              <a:off x="6273520" y="1637928"/>
              <a:ext cx="55084" cy="55084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182" y="0"/>
                  </a:moveTo>
                  <a:lnTo>
                    <a:pt x="1052" y="28"/>
                  </a:lnTo>
                  <a:lnTo>
                    <a:pt x="931" y="56"/>
                  </a:lnTo>
                  <a:lnTo>
                    <a:pt x="810" y="103"/>
                  </a:lnTo>
                  <a:lnTo>
                    <a:pt x="689" y="159"/>
                  </a:lnTo>
                  <a:lnTo>
                    <a:pt x="586" y="224"/>
                  </a:lnTo>
                  <a:lnTo>
                    <a:pt x="484" y="298"/>
                  </a:lnTo>
                  <a:lnTo>
                    <a:pt x="391" y="382"/>
                  </a:lnTo>
                  <a:lnTo>
                    <a:pt x="307" y="475"/>
                  </a:lnTo>
                  <a:lnTo>
                    <a:pt x="224" y="577"/>
                  </a:lnTo>
                  <a:lnTo>
                    <a:pt x="158" y="689"/>
                  </a:lnTo>
                  <a:lnTo>
                    <a:pt x="103" y="801"/>
                  </a:lnTo>
                  <a:lnTo>
                    <a:pt x="65" y="921"/>
                  </a:lnTo>
                  <a:lnTo>
                    <a:pt x="28" y="1052"/>
                  </a:lnTo>
                  <a:lnTo>
                    <a:pt x="10" y="1182"/>
                  </a:lnTo>
                  <a:lnTo>
                    <a:pt x="0" y="1312"/>
                  </a:lnTo>
                  <a:lnTo>
                    <a:pt x="10" y="1452"/>
                  </a:lnTo>
                  <a:lnTo>
                    <a:pt x="28" y="1582"/>
                  </a:lnTo>
                  <a:lnTo>
                    <a:pt x="65" y="1703"/>
                  </a:lnTo>
                  <a:lnTo>
                    <a:pt x="103" y="1824"/>
                  </a:lnTo>
                  <a:lnTo>
                    <a:pt x="158" y="1945"/>
                  </a:lnTo>
                  <a:lnTo>
                    <a:pt x="224" y="2047"/>
                  </a:lnTo>
                  <a:lnTo>
                    <a:pt x="307" y="2150"/>
                  </a:lnTo>
                  <a:lnTo>
                    <a:pt x="391" y="2243"/>
                  </a:lnTo>
                  <a:lnTo>
                    <a:pt x="484" y="2326"/>
                  </a:lnTo>
                  <a:lnTo>
                    <a:pt x="586" y="2410"/>
                  </a:lnTo>
                  <a:lnTo>
                    <a:pt x="689" y="2475"/>
                  </a:lnTo>
                  <a:lnTo>
                    <a:pt x="810" y="2531"/>
                  </a:lnTo>
                  <a:lnTo>
                    <a:pt x="931" y="2568"/>
                  </a:lnTo>
                  <a:lnTo>
                    <a:pt x="1052" y="2606"/>
                  </a:lnTo>
                  <a:lnTo>
                    <a:pt x="1182" y="2624"/>
                  </a:lnTo>
                  <a:lnTo>
                    <a:pt x="1321" y="2633"/>
                  </a:lnTo>
                  <a:lnTo>
                    <a:pt x="1452" y="2624"/>
                  </a:lnTo>
                  <a:lnTo>
                    <a:pt x="1582" y="2606"/>
                  </a:lnTo>
                  <a:lnTo>
                    <a:pt x="1712" y="2568"/>
                  </a:lnTo>
                  <a:lnTo>
                    <a:pt x="1833" y="2531"/>
                  </a:lnTo>
                  <a:lnTo>
                    <a:pt x="1945" y="2475"/>
                  </a:lnTo>
                  <a:lnTo>
                    <a:pt x="2057" y="2410"/>
                  </a:lnTo>
                  <a:lnTo>
                    <a:pt x="2159" y="2326"/>
                  </a:lnTo>
                  <a:lnTo>
                    <a:pt x="2252" y="2243"/>
                  </a:lnTo>
                  <a:lnTo>
                    <a:pt x="2336" y="2150"/>
                  </a:lnTo>
                  <a:lnTo>
                    <a:pt x="2410" y="2047"/>
                  </a:lnTo>
                  <a:lnTo>
                    <a:pt x="2475" y="1945"/>
                  </a:lnTo>
                  <a:lnTo>
                    <a:pt x="2531" y="1824"/>
                  </a:lnTo>
                  <a:lnTo>
                    <a:pt x="2578" y="1703"/>
                  </a:lnTo>
                  <a:lnTo>
                    <a:pt x="2605" y="1582"/>
                  </a:lnTo>
                  <a:lnTo>
                    <a:pt x="2624" y="1452"/>
                  </a:lnTo>
                  <a:lnTo>
                    <a:pt x="2633" y="1312"/>
                  </a:lnTo>
                  <a:lnTo>
                    <a:pt x="2624" y="1182"/>
                  </a:lnTo>
                  <a:lnTo>
                    <a:pt x="2605" y="1052"/>
                  </a:lnTo>
                  <a:lnTo>
                    <a:pt x="2578" y="921"/>
                  </a:lnTo>
                  <a:lnTo>
                    <a:pt x="2531" y="801"/>
                  </a:lnTo>
                  <a:lnTo>
                    <a:pt x="2475" y="689"/>
                  </a:lnTo>
                  <a:lnTo>
                    <a:pt x="2410" y="577"/>
                  </a:lnTo>
                  <a:lnTo>
                    <a:pt x="2336" y="475"/>
                  </a:lnTo>
                  <a:lnTo>
                    <a:pt x="2252" y="382"/>
                  </a:lnTo>
                  <a:lnTo>
                    <a:pt x="2159" y="298"/>
                  </a:lnTo>
                  <a:lnTo>
                    <a:pt x="2057" y="224"/>
                  </a:lnTo>
                  <a:lnTo>
                    <a:pt x="1945" y="159"/>
                  </a:lnTo>
                  <a:lnTo>
                    <a:pt x="1833" y="103"/>
                  </a:lnTo>
                  <a:lnTo>
                    <a:pt x="1712" y="56"/>
                  </a:lnTo>
                  <a:lnTo>
                    <a:pt x="1582" y="2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79;p32">
              <a:extLst>
                <a:ext uri="{FF2B5EF4-FFF2-40B4-BE49-F238E27FC236}">
                  <a16:creationId xmlns:a16="http://schemas.microsoft.com/office/drawing/2014/main" id="{9D0A6927-2963-AF1A-A760-08E1C404417A}"/>
                </a:ext>
              </a:extLst>
            </p:cNvPr>
            <p:cNvSpPr/>
            <p:nvPr/>
          </p:nvSpPr>
          <p:spPr>
            <a:xfrm>
              <a:off x="6483866" y="1637928"/>
              <a:ext cx="55084" cy="55084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182" y="0"/>
                  </a:moveTo>
                  <a:lnTo>
                    <a:pt x="1051" y="19"/>
                  </a:lnTo>
                  <a:lnTo>
                    <a:pt x="931" y="56"/>
                  </a:lnTo>
                  <a:lnTo>
                    <a:pt x="810" y="103"/>
                  </a:lnTo>
                  <a:lnTo>
                    <a:pt x="689" y="159"/>
                  </a:lnTo>
                  <a:lnTo>
                    <a:pt x="586" y="224"/>
                  </a:lnTo>
                  <a:lnTo>
                    <a:pt x="484" y="298"/>
                  </a:lnTo>
                  <a:lnTo>
                    <a:pt x="391" y="382"/>
                  </a:lnTo>
                  <a:lnTo>
                    <a:pt x="307" y="475"/>
                  </a:lnTo>
                  <a:lnTo>
                    <a:pt x="223" y="577"/>
                  </a:lnTo>
                  <a:lnTo>
                    <a:pt x="158" y="689"/>
                  </a:lnTo>
                  <a:lnTo>
                    <a:pt x="102" y="801"/>
                  </a:lnTo>
                  <a:lnTo>
                    <a:pt x="65" y="921"/>
                  </a:lnTo>
                  <a:lnTo>
                    <a:pt x="28" y="1052"/>
                  </a:lnTo>
                  <a:lnTo>
                    <a:pt x="9" y="1182"/>
                  </a:lnTo>
                  <a:lnTo>
                    <a:pt x="0" y="1312"/>
                  </a:lnTo>
                  <a:lnTo>
                    <a:pt x="9" y="1452"/>
                  </a:lnTo>
                  <a:lnTo>
                    <a:pt x="28" y="1582"/>
                  </a:lnTo>
                  <a:lnTo>
                    <a:pt x="65" y="1703"/>
                  </a:lnTo>
                  <a:lnTo>
                    <a:pt x="102" y="1824"/>
                  </a:lnTo>
                  <a:lnTo>
                    <a:pt x="158" y="1945"/>
                  </a:lnTo>
                  <a:lnTo>
                    <a:pt x="223" y="2047"/>
                  </a:lnTo>
                  <a:lnTo>
                    <a:pt x="307" y="2150"/>
                  </a:lnTo>
                  <a:lnTo>
                    <a:pt x="391" y="2243"/>
                  </a:lnTo>
                  <a:lnTo>
                    <a:pt x="484" y="2326"/>
                  </a:lnTo>
                  <a:lnTo>
                    <a:pt x="586" y="2410"/>
                  </a:lnTo>
                  <a:lnTo>
                    <a:pt x="689" y="2475"/>
                  </a:lnTo>
                  <a:lnTo>
                    <a:pt x="810" y="2531"/>
                  </a:lnTo>
                  <a:lnTo>
                    <a:pt x="931" y="2568"/>
                  </a:lnTo>
                  <a:lnTo>
                    <a:pt x="1051" y="2606"/>
                  </a:lnTo>
                  <a:lnTo>
                    <a:pt x="1182" y="2624"/>
                  </a:lnTo>
                  <a:lnTo>
                    <a:pt x="1321" y="2633"/>
                  </a:lnTo>
                  <a:lnTo>
                    <a:pt x="1452" y="2624"/>
                  </a:lnTo>
                  <a:lnTo>
                    <a:pt x="1582" y="2606"/>
                  </a:lnTo>
                  <a:lnTo>
                    <a:pt x="1712" y="2568"/>
                  </a:lnTo>
                  <a:lnTo>
                    <a:pt x="1833" y="2531"/>
                  </a:lnTo>
                  <a:lnTo>
                    <a:pt x="1945" y="2475"/>
                  </a:lnTo>
                  <a:lnTo>
                    <a:pt x="2056" y="2410"/>
                  </a:lnTo>
                  <a:lnTo>
                    <a:pt x="2159" y="2326"/>
                  </a:lnTo>
                  <a:lnTo>
                    <a:pt x="2252" y="2243"/>
                  </a:lnTo>
                  <a:lnTo>
                    <a:pt x="2335" y="2150"/>
                  </a:lnTo>
                  <a:lnTo>
                    <a:pt x="2410" y="2047"/>
                  </a:lnTo>
                  <a:lnTo>
                    <a:pt x="2475" y="1945"/>
                  </a:lnTo>
                  <a:lnTo>
                    <a:pt x="2531" y="1824"/>
                  </a:lnTo>
                  <a:lnTo>
                    <a:pt x="2577" y="1703"/>
                  </a:lnTo>
                  <a:lnTo>
                    <a:pt x="2605" y="1582"/>
                  </a:lnTo>
                  <a:lnTo>
                    <a:pt x="2633" y="1452"/>
                  </a:lnTo>
                  <a:lnTo>
                    <a:pt x="2633" y="1312"/>
                  </a:lnTo>
                  <a:lnTo>
                    <a:pt x="2633" y="1182"/>
                  </a:lnTo>
                  <a:lnTo>
                    <a:pt x="2605" y="1052"/>
                  </a:lnTo>
                  <a:lnTo>
                    <a:pt x="2577" y="921"/>
                  </a:lnTo>
                  <a:lnTo>
                    <a:pt x="2531" y="801"/>
                  </a:lnTo>
                  <a:lnTo>
                    <a:pt x="2475" y="689"/>
                  </a:lnTo>
                  <a:lnTo>
                    <a:pt x="2410" y="577"/>
                  </a:lnTo>
                  <a:lnTo>
                    <a:pt x="2335" y="475"/>
                  </a:lnTo>
                  <a:lnTo>
                    <a:pt x="2252" y="382"/>
                  </a:lnTo>
                  <a:lnTo>
                    <a:pt x="2159" y="298"/>
                  </a:lnTo>
                  <a:lnTo>
                    <a:pt x="2056" y="224"/>
                  </a:lnTo>
                  <a:lnTo>
                    <a:pt x="1945" y="159"/>
                  </a:lnTo>
                  <a:lnTo>
                    <a:pt x="1833" y="103"/>
                  </a:lnTo>
                  <a:lnTo>
                    <a:pt x="1712" y="56"/>
                  </a:lnTo>
                  <a:lnTo>
                    <a:pt x="1582" y="19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80;p32">
              <a:extLst>
                <a:ext uri="{FF2B5EF4-FFF2-40B4-BE49-F238E27FC236}">
                  <a16:creationId xmlns:a16="http://schemas.microsoft.com/office/drawing/2014/main" id="{725499CE-EBD6-7274-38A6-B22E0F69849B}"/>
                </a:ext>
              </a:extLst>
            </p:cNvPr>
            <p:cNvSpPr/>
            <p:nvPr/>
          </p:nvSpPr>
          <p:spPr>
            <a:xfrm>
              <a:off x="6263586" y="1587925"/>
              <a:ext cx="68907" cy="20641"/>
            </a:xfrm>
            <a:custGeom>
              <a:avLst/>
              <a:gdLst/>
              <a:ahLst/>
              <a:cxnLst/>
              <a:rect l="l" t="t" r="r" b="b"/>
              <a:pathLst>
                <a:path w="3295" h="987" extrusionOk="0">
                  <a:moveTo>
                    <a:pt x="1220" y="0"/>
                  </a:moveTo>
                  <a:lnTo>
                    <a:pt x="1108" y="9"/>
                  </a:lnTo>
                  <a:lnTo>
                    <a:pt x="996" y="28"/>
                  </a:lnTo>
                  <a:lnTo>
                    <a:pt x="885" y="56"/>
                  </a:lnTo>
                  <a:lnTo>
                    <a:pt x="773" y="93"/>
                  </a:lnTo>
                  <a:lnTo>
                    <a:pt x="578" y="186"/>
                  </a:lnTo>
                  <a:lnTo>
                    <a:pt x="392" y="279"/>
                  </a:lnTo>
                  <a:lnTo>
                    <a:pt x="308" y="335"/>
                  </a:lnTo>
                  <a:lnTo>
                    <a:pt x="224" y="391"/>
                  </a:lnTo>
                  <a:lnTo>
                    <a:pt x="66" y="512"/>
                  </a:lnTo>
                  <a:lnTo>
                    <a:pt x="29" y="549"/>
                  </a:lnTo>
                  <a:lnTo>
                    <a:pt x="10" y="586"/>
                  </a:lnTo>
                  <a:lnTo>
                    <a:pt x="1" y="624"/>
                  </a:lnTo>
                  <a:lnTo>
                    <a:pt x="10" y="661"/>
                  </a:lnTo>
                  <a:lnTo>
                    <a:pt x="19" y="698"/>
                  </a:lnTo>
                  <a:lnTo>
                    <a:pt x="47" y="726"/>
                  </a:lnTo>
                  <a:lnTo>
                    <a:pt x="85" y="745"/>
                  </a:lnTo>
                  <a:lnTo>
                    <a:pt x="131" y="763"/>
                  </a:lnTo>
                  <a:lnTo>
                    <a:pt x="326" y="782"/>
                  </a:lnTo>
                  <a:lnTo>
                    <a:pt x="429" y="782"/>
                  </a:lnTo>
                  <a:lnTo>
                    <a:pt x="531" y="772"/>
                  </a:lnTo>
                  <a:lnTo>
                    <a:pt x="689" y="745"/>
                  </a:lnTo>
                  <a:lnTo>
                    <a:pt x="857" y="735"/>
                  </a:lnTo>
                  <a:lnTo>
                    <a:pt x="1043" y="735"/>
                  </a:lnTo>
                  <a:lnTo>
                    <a:pt x="1220" y="745"/>
                  </a:lnTo>
                  <a:lnTo>
                    <a:pt x="1564" y="745"/>
                  </a:lnTo>
                  <a:lnTo>
                    <a:pt x="1713" y="754"/>
                  </a:lnTo>
                  <a:lnTo>
                    <a:pt x="1852" y="763"/>
                  </a:lnTo>
                  <a:lnTo>
                    <a:pt x="1917" y="772"/>
                  </a:lnTo>
                  <a:lnTo>
                    <a:pt x="2085" y="810"/>
                  </a:lnTo>
                  <a:lnTo>
                    <a:pt x="2271" y="847"/>
                  </a:lnTo>
                  <a:lnTo>
                    <a:pt x="2466" y="884"/>
                  </a:lnTo>
                  <a:lnTo>
                    <a:pt x="2662" y="921"/>
                  </a:lnTo>
                  <a:lnTo>
                    <a:pt x="2848" y="968"/>
                  </a:lnTo>
                  <a:lnTo>
                    <a:pt x="2922" y="986"/>
                  </a:lnTo>
                  <a:lnTo>
                    <a:pt x="2987" y="977"/>
                  </a:lnTo>
                  <a:lnTo>
                    <a:pt x="3053" y="968"/>
                  </a:lnTo>
                  <a:lnTo>
                    <a:pt x="3118" y="931"/>
                  </a:lnTo>
                  <a:lnTo>
                    <a:pt x="3174" y="893"/>
                  </a:lnTo>
                  <a:lnTo>
                    <a:pt x="3229" y="847"/>
                  </a:lnTo>
                  <a:lnTo>
                    <a:pt x="3267" y="791"/>
                  </a:lnTo>
                  <a:lnTo>
                    <a:pt x="3285" y="726"/>
                  </a:lnTo>
                  <a:lnTo>
                    <a:pt x="3294" y="651"/>
                  </a:lnTo>
                  <a:lnTo>
                    <a:pt x="3294" y="577"/>
                  </a:lnTo>
                  <a:lnTo>
                    <a:pt x="3276" y="512"/>
                  </a:lnTo>
                  <a:lnTo>
                    <a:pt x="3248" y="456"/>
                  </a:lnTo>
                  <a:lnTo>
                    <a:pt x="3211" y="400"/>
                  </a:lnTo>
                  <a:lnTo>
                    <a:pt x="3164" y="354"/>
                  </a:lnTo>
                  <a:lnTo>
                    <a:pt x="3108" y="317"/>
                  </a:lnTo>
                  <a:lnTo>
                    <a:pt x="3043" y="289"/>
                  </a:lnTo>
                  <a:lnTo>
                    <a:pt x="2941" y="261"/>
                  </a:lnTo>
                  <a:lnTo>
                    <a:pt x="2839" y="233"/>
                  </a:lnTo>
                  <a:lnTo>
                    <a:pt x="2643" y="196"/>
                  </a:lnTo>
                  <a:lnTo>
                    <a:pt x="2438" y="149"/>
                  </a:lnTo>
                  <a:lnTo>
                    <a:pt x="2243" y="103"/>
                  </a:lnTo>
                  <a:lnTo>
                    <a:pt x="2076" y="65"/>
                  </a:lnTo>
                  <a:lnTo>
                    <a:pt x="1908" y="37"/>
                  </a:lnTo>
                  <a:lnTo>
                    <a:pt x="1731" y="19"/>
                  </a:lnTo>
                  <a:lnTo>
                    <a:pt x="1564" y="9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81;p32">
              <a:extLst>
                <a:ext uri="{FF2B5EF4-FFF2-40B4-BE49-F238E27FC236}">
                  <a16:creationId xmlns:a16="http://schemas.microsoft.com/office/drawing/2014/main" id="{19523143-29AE-2693-5A32-DB5E61A82FD0}"/>
                </a:ext>
              </a:extLst>
            </p:cNvPr>
            <p:cNvSpPr/>
            <p:nvPr/>
          </p:nvSpPr>
          <p:spPr>
            <a:xfrm>
              <a:off x="6479976" y="1587925"/>
              <a:ext cx="68886" cy="20641"/>
            </a:xfrm>
            <a:custGeom>
              <a:avLst/>
              <a:gdLst/>
              <a:ahLst/>
              <a:cxnLst/>
              <a:rect l="l" t="t" r="r" b="b"/>
              <a:pathLst>
                <a:path w="3294" h="987" extrusionOk="0">
                  <a:moveTo>
                    <a:pt x="2093" y="0"/>
                  </a:moveTo>
                  <a:lnTo>
                    <a:pt x="1740" y="9"/>
                  </a:lnTo>
                  <a:lnTo>
                    <a:pt x="1563" y="19"/>
                  </a:lnTo>
                  <a:lnTo>
                    <a:pt x="1396" y="37"/>
                  </a:lnTo>
                  <a:lnTo>
                    <a:pt x="1219" y="65"/>
                  </a:lnTo>
                  <a:lnTo>
                    <a:pt x="1051" y="103"/>
                  </a:lnTo>
                  <a:lnTo>
                    <a:pt x="865" y="149"/>
                  </a:lnTo>
                  <a:lnTo>
                    <a:pt x="679" y="196"/>
                  </a:lnTo>
                  <a:lnTo>
                    <a:pt x="465" y="233"/>
                  </a:lnTo>
                  <a:lnTo>
                    <a:pt x="363" y="261"/>
                  </a:lnTo>
                  <a:lnTo>
                    <a:pt x="261" y="289"/>
                  </a:lnTo>
                  <a:lnTo>
                    <a:pt x="195" y="317"/>
                  </a:lnTo>
                  <a:lnTo>
                    <a:pt x="140" y="354"/>
                  </a:lnTo>
                  <a:lnTo>
                    <a:pt x="93" y="400"/>
                  </a:lnTo>
                  <a:lnTo>
                    <a:pt x="47" y="456"/>
                  </a:lnTo>
                  <a:lnTo>
                    <a:pt x="19" y="521"/>
                  </a:lnTo>
                  <a:lnTo>
                    <a:pt x="0" y="586"/>
                  </a:lnTo>
                  <a:lnTo>
                    <a:pt x="0" y="651"/>
                  </a:lnTo>
                  <a:lnTo>
                    <a:pt x="9" y="726"/>
                  </a:lnTo>
                  <a:lnTo>
                    <a:pt x="37" y="791"/>
                  </a:lnTo>
                  <a:lnTo>
                    <a:pt x="84" y="847"/>
                  </a:lnTo>
                  <a:lnTo>
                    <a:pt x="130" y="893"/>
                  </a:lnTo>
                  <a:lnTo>
                    <a:pt x="186" y="931"/>
                  </a:lnTo>
                  <a:lnTo>
                    <a:pt x="242" y="968"/>
                  </a:lnTo>
                  <a:lnTo>
                    <a:pt x="307" y="977"/>
                  </a:lnTo>
                  <a:lnTo>
                    <a:pt x="382" y="986"/>
                  </a:lnTo>
                  <a:lnTo>
                    <a:pt x="447" y="968"/>
                  </a:lnTo>
                  <a:lnTo>
                    <a:pt x="642" y="921"/>
                  </a:lnTo>
                  <a:lnTo>
                    <a:pt x="828" y="884"/>
                  </a:lnTo>
                  <a:lnTo>
                    <a:pt x="1023" y="847"/>
                  </a:lnTo>
                  <a:lnTo>
                    <a:pt x="1219" y="810"/>
                  </a:lnTo>
                  <a:lnTo>
                    <a:pt x="1368" y="772"/>
                  </a:lnTo>
                  <a:lnTo>
                    <a:pt x="1433" y="763"/>
                  </a:lnTo>
                  <a:lnTo>
                    <a:pt x="1461" y="754"/>
                  </a:lnTo>
                  <a:lnTo>
                    <a:pt x="1442" y="763"/>
                  </a:lnTo>
                  <a:lnTo>
                    <a:pt x="1591" y="754"/>
                  </a:lnTo>
                  <a:lnTo>
                    <a:pt x="1740" y="745"/>
                  </a:lnTo>
                  <a:lnTo>
                    <a:pt x="2075" y="745"/>
                  </a:lnTo>
                  <a:lnTo>
                    <a:pt x="2261" y="735"/>
                  </a:lnTo>
                  <a:lnTo>
                    <a:pt x="2438" y="735"/>
                  </a:lnTo>
                  <a:lnTo>
                    <a:pt x="2605" y="745"/>
                  </a:lnTo>
                  <a:lnTo>
                    <a:pt x="2754" y="763"/>
                  </a:lnTo>
                  <a:lnTo>
                    <a:pt x="2856" y="772"/>
                  </a:lnTo>
                  <a:lnTo>
                    <a:pt x="2959" y="782"/>
                  </a:lnTo>
                  <a:lnTo>
                    <a:pt x="3061" y="772"/>
                  </a:lnTo>
                  <a:lnTo>
                    <a:pt x="3163" y="763"/>
                  </a:lnTo>
                  <a:lnTo>
                    <a:pt x="3210" y="745"/>
                  </a:lnTo>
                  <a:lnTo>
                    <a:pt x="3247" y="726"/>
                  </a:lnTo>
                  <a:lnTo>
                    <a:pt x="3275" y="698"/>
                  </a:lnTo>
                  <a:lnTo>
                    <a:pt x="3294" y="661"/>
                  </a:lnTo>
                  <a:lnTo>
                    <a:pt x="3294" y="624"/>
                  </a:lnTo>
                  <a:lnTo>
                    <a:pt x="3294" y="586"/>
                  </a:lnTo>
                  <a:lnTo>
                    <a:pt x="3266" y="549"/>
                  </a:lnTo>
                  <a:lnTo>
                    <a:pt x="3238" y="512"/>
                  </a:lnTo>
                  <a:lnTo>
                    <a:pt x="3080" y="400"/>
                  </a:lnTo>
                  <a:lnTo>
                    <a:pt x="3005" y="335"/>
                  </a:lnTo>
                  <a:lnTo>
                    <a:pt x="2922" y="289"/>
                  </a:lnTo>
                  <a:lnTo>
                    <a:pt x="2726" y="186"/>
                  </a:lnTo>
                  <a:lnTo>
                    <a:pt x="2531" y="93"/>
                  </a:lnTo>
                  <a:lnTo>
                    <a:pt x="2419" y="56"/>
                  </a:lnTo>
                  <a:lnTo>
                    <a:pt x="2317" y="28"/>
                  </a:lnTo>
                  <a:lnTo>
                    <a:pt x="2205" y="9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82;p32">
              <a:extLst>
                <a:ext uri="{FF2B5EF4-FFF2-40B4-BE49-F238E27FC236}">
                  <a16:creationId xmlns:a16="http://schemas.microsoft.com/office/drawing/2014/main" id="{CF6E7FCC-C5E2-E057-9E2D-B33961850336}"/>
                </a:ext>
              </a:extLst>
            </p:cNvPr>
            <p:cNvSpPr/>
            <p:nvPr/>
          </p:nvSpPr>
          <p:spPr>
            <a:xfrm>
              <a:off x="6381516" y="1624878"/>
              <a:ext cx="60730" cy="133903"/>
            </a:xfrm>
            <a:custGeom>
              <a:avLst/>
              <a:gdLst/>
              <a:ahLst/>
              <a:cxnLst/>
              <a:rect l="l" t="t" r="r" b="b"/>
              <a:pathLst>
                <a:path w="2904" h="6403" extrusionOk="0">
                  <a:moveTo>
                    <a:pt x="1107" y="1"/>
                  </a:moveTo>
                  <a:lnTo>
                    <a:pt x="1033" y="206"/>
                  </a:lnTo>
                  <a:lnTo>
                    <a:pt x="977" y="410"/>
                  </a:lnTo>
                  <a:lnTo>
                    <a:pt x="884" y="820"/>
                  </a:lnTo>
                  <a:lnTo>
                    <a:pt x="810" y="1220"/>
                  </a:lnTo>
                  <a:lnTo>
                    <a:pt x="744" y="1620"/>
                  </a:lnTo>
                  <a:lnTo>
                    <a:pt x="698" y="2020"/>
                  </a:lnTo>
                  <a:lnTo>
                    <a:pt x="670" y="2420"/>
                  </a:lnTo>
                  <a:lnTo>
                    <a:pt x="651" y="2820"/>
                  </a:lnTo>
                  <a:lnTo>
                    <a:pt x="642" y="3220"/>
                  </a:lnTo>
                  <a:lnTo>
                    <a:pt x="865" y="3685"/>
                  </a:lnTo>
                  <a:lnTo>
                    <a:pt x="875" y="3695"/>
                  </a:lnTo>
                  <a:lnTo>
                    <a:pt x="884" y="3713"/>
                  </a:lnTo>
                  <a:lnTo>
                    <a:pt x="912" y="3760"/>
                  </a:lnTo>
                  <a:lnTo>
                    <a:pt x="977" y="3853"/>
                  </a:lnTo>
                  <a:lnTo>
                    <a:pt x="1042" y="3955"/>
                  </a:lnTo>
                  <a:lnTo>
                    <a:pt x="1098" y="4048"/>
                  </a:lnTo>
                  <a:lnTo>
                    <a:pt x="1210" y="4234"/>
                  </a:lnTo>
                  <a:lnTo>
                    <a:pt x="1284" y="4402"/>
                  </a:lnTo>
                  <a:lnTo>
                    <a:pt x="1340" y="4551"/>
                  </a:lnTo>
                  <a:lnTo>
                    <a:pt x="1368" y="4653"/>
                  </a:lnTo>
                  <a:lnTo>
                    <a:pt x="1386" y="4718"/>
                  </a:lnTo>
                  <a:lnTo>
                    <a:pt x="1386" y="4755"/>
                  </a:lnTo>
                  <a:lnTo>
                    <a:pt x="1386" y="4802"/>
                  </a:lnTo>
                  <a:lnTo>
                    <a:pt x="1377" y="4821"/>
                  </a:lnTo>
                  <a:lnTo>
                    <a:pt x="1377" y="4830"/>
                  </a:lnTo>
                  <a:lnTo>
                    <a:pt x="1368" y="4839"/>
                  </a:lnTo>
                  <a:lnTo>
                    <a:pt x="1359" y="4858"/>
                  </a:lnTo>
                  <a:lnTo>
                    <a:pt x="1331" y="4904"/>
                  </a:lnTo>
                  <a:lnTo>
                    <a:pt x="1303" y="4951"/>
                  </a:lnTo>
                  <a:lnTo>
                    <a:pt x="1247" y="5044"/>
                  </a:lnTo>
                  <a:lnTo>
                    <a:pt x="1182" y="5137"/>
                  </a:lnTo>
                  <a:lnTo>
                    <a:pt x="1042" y="5323"/>
                  </a:lnTo>
                  <a:lnTo>
                    <a:pt x="875" y="5509"/>
                  </a:lnTo>
                  <a:lnTo>
                    <a:pt x="679" y="5695"/>
                  </a:lnTo>
                  <a:lnTo>
                    <a:pt x="475" y="5890"/>
                  </a:lnTo>
                  <a:lnTo>
                    <a:pt x="251" y="6077"/>
                  </a:lnTo>
                  <a:lnTo>
                    <a:pt x="0" y="6272"/>
                  </a:lnTo>
                  <a:lnTo>
                    <a:pt x="75" y="6309"/>
                  </a:lnTo>
                  <a:lnTo>
                    <a:pt x="158" y="6328"/>
                  </a:lnTo>
                  <a:lnTo>
                    <a:pt x="316" y="6365"/>
                  </a:lnTo>
                  <a:lnTo>
                    <a:pt x="400" y="6384"/>
                  </a:lnTo>
                  <a:lnTo>
                    <a:pt x="475" y="6393"/>
                  </a:lnTo>
                  <a:lnTo>
                    <a:pt x="642" y="6402"/>
                  </a:lnTo>
                  <a:lnTo>
                    <a:pt x="810" y="6402"/>
                  </a:lnTo>
                  <a:lnTo>
                    <a:pt x="977" y="6393"/>
                  </a:lnTo>
                  <a:lnTo>
                    <a:pt x="1135" y="6374"/>
                  </a:lnTo>
                  <a:lnTo>
                    <a:pt x="1303" y="6337"/>
                  </a:lnTo>
                  <a:lnTo>
                    <a:pt x="1470" y="6291"/>
                  </a:lnTo>
                  <a:lnTo>
                    <a:pt x="1638" y="6235"/>
                  </a:lnTo>
                  <a:lnTo>
                    <a:pt x="1796" y="6170"/>
                  </a:lnTo>
                  <a:lnTo>
                    <a:pt x="1954" y="6086"/>
                  </a:lnTo>
                  <a:lnTo>
                    <a:pt x="2103" y="5993"/>
                  </a:lnTo>
                  <a:lnTo>
                    <a:pt x="2252" y="5881"/>
                  </a:lnTo>
                  <a:lnTo>
                    <a:pt x="2391" y="5760"/>
                  </a:lnTo>
                  <a:lnTo>
                    <a:pt x="2429" y="5732"/>
                  </a:lnTo>
                  <a:lnTo>
                    <a:pt x="2438" y="5723"/>
                  </a:lnTo>
                  <a:lnTo>
                    <a:pt x="2447" y="5714"/>
                  </a:lnTo>
                  <a:lnTo>
                    <a:pt x="2466" y="5695"/>
                  </a:lnTo>
                  <a:lnTo>
                    <a:pt x="2549" y="5602"/>
                  </a:lnTo>
                  <a:lnTo>
                    <a:pt x="2624" y="5500"/>
                  </a:lnTo>
                  <a:lnTo>
                    <a:pt x="2689" y="5397"/>
                  </a:lnTo>
                  <a:lnTo>
                    <a:pt x="2745" y="5286"/>
                  </a:lnTo>
                  <a:lnTo>
                    <a:pt x="2801" y="5165"/>
                  </a:lnTo>
                  <a:lnTo>
                    <a:pt x="2838" y="5044"/>
                  </a:lnTo>
                  <a:lnTo>
                    <a:pt x="2875" y="4923"/>
                  </a:lnTo>
                  <a:lnTo>
                    <a:pt x="2894" y="4793"/>
                  </a:lnTo>
                  <a:lnTo>
                    <a:pt x="2903" y="4672"/>
                  </a:lnTo>
                  <a:lnTo>
                    <a:pt x="2903" y="4551"/>
                  </a:lnTo>
                  <a:lnTo>
                    <a:pt x="2903" y="4430"/>
                  </a:lnTo>
                  <a:lnTo>
                    <a:pt x="2884" y="4318"/>
                  </a:lnTo>
                  <a:lnTo>
                    <a:pt x="2866" y="4206"/>
                  </a:lnTo>
                  <a:lnTo>
                    <a:pt x="2819" y="3992"/>
                  </a:lnTo>
                  <a:lnTo>
                    <a:pt x="2745" y="3806"/>
                  </a:lnTo>
                  <a:lnTo>
                    <a:pt x="2670" y="3630"/>
                  </a:lnTo>
                  <a:lnTo>
                    <a:pt x="2577" y="3462"/>
                  </a:lnTo>
                  <a:lnTo>
                    <a:pt x="2484" y="3304"/>
                  </a:lnTo>
                  <a:lnTo>
                    <a:pt x="2382" y="3155"/>
                  </a:lnTo>
                  <a:lnTo>
                    <a:pt x="2270" y="3025"/>
                  </a:lnTo>
                  <a:lnTo>
                    <a:pt x="2149" y="2895"/>
                  </a:lnTo>
                  <a:lnTo>
                    <a:pt x="2042" y="2779"/>
                  </a:lnTo>
                  <a:lnTo>
                    <a:pt x="2028" y="2708"/>
                  </a:lnTo>
                  <a:lnTo>
                    <a:pt x="1945" y="2318"/>
                  </a:lnTo>
                  <a:lnTo>
                    <a:pt x="1842" y="1927"/>
                  </a:lnTo>
                  <a:lnTo>
                    <a:pt x="1731" y="1536"/>
                  </a:lnTo>
                  <a:lnTo>
                    <a:pt x="1610" y="1155"/>
                  </a:lnTo>
                  <a:lnTo>
                    <a:pt x="1461" y="764"/>
                  </a:lnTo>
                  <a:lnTo>
                    <a:pt x="1303" y="382"/>
                  </a:lnTo>
                  <a:lnTo>
                    <a:pt x="1210" y="187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83;p32">
              <a:extLst>
                <a:ext uri="{FF2B5EF4-FFF2-40B4-BE49-F238E27FC236}">
                  <a16:creationId xmlns:a16="http://schemas.microsoft.com/office/drawing/2014/main" id="{F8430D10-C411-AA1D-8060-ECBBC4B7A3C7}"/>
                </a:ext>
              </a:extLst>
            </p:cNvPr>
            <p:cNvSpPr/>
            <p:nvPr/>
          </p:nvSpPr>
          <p:spPr>
            <a:xfrm>
              <a:off x="6273896" y="1883681"/>
              <a:ext cx="240912" cy="49646"/>
            </a:xfrm>
            <a:custGeom>
              <a:avLst/>
              <a:gdLst/>
              <a:ahLst/>
              <a:cxnLst/>
              <a:rect l="l" t="t" r="r" b="b"/>
              <a:pathLst>
                <a:path w="11520" h="2374" extrusionOk="0">
                  <a:moveTo>
                    <a:pt x="448" y="0"/>
                  </a:moveTo>
                  <a:lnTo>
                    <a:pt x="1" y="652"/>
                  </a:lnTo>
                  <a:lnTo>
                    <a:pt x="299" y="847"/>
                  </a:lnTo>
                  <a:lnTo>
                    <a:pt x="606" y="1033"/>
                  </a:lnTo>
                  <a:lnTo>
                    <a:pt x="922" y="1201"/>
                  </a:lnTo>
                  <a:lnTo>
                    <a:pt x="1248" y="1368"/>
                  </a:lnTo>
                  <a:lnTo>
                    <a:pt x="1573" y="1517"/>
                  </a:lnTo>
                  <a:lnTo>
                    <a:pt x="1918" y="1647"/>
                  </a:lnTo>
                  <a:lnTo>
                    <a:pt x="2262" y="1778"/>
                  </a:lnTo>
                  <a:lnTo>
                    <a:pt x="2615" y="1889"/>
                  </a:lnTo>
                  <a:lnTo>
                    <a:pt x="2969" y="1992"/>
                  </a:lnTo>
                  <a:lnTo>
                    <a:pt x="3332" y="2085"/>
                  </a:lnTo>
                  <a:lnTo>
                    <a:pt x="3704" y="2159"/>
                  </a:lnTo>
                  <a:lnTo>
                    <a:pt x="4085" y="2233"/>
                  </a:lnTo>
                  <a:lnTo>
                    <a:pt x="4467" y="2280"/>
                  </a:lnTo>
                  <a:lnTo>
                    <a:pt x="4848" y="2327"/>
                  </a:lnTo>
                  <a:lnTo>
                    <a:pt x="5239" y="2354"/>
                  </a:lnTo>
                  <a:lnTo>
                    <a:pt x="5639" y="2373"/>
                  </a:lnTo>
                  <a:lnTo>
                    <a:pt x="6309" y="2373"/>
                  </a:lnTo>
                  <a:lnTo>
                    <a:pt x="6672" y="2354"/>
                  </a:lnTo>
                  <a:lnTo>
                    <a:pt x="7035" y="2327"/>
                  </a:lnTo>
                  <a:lnTo>
                    <a:pt x="7398" y="2289"/>
                  </a:lnTo>
                  <a:lnTo>
                    <a:pt x="7751" y="2243"/>
                  </a:lnTo>
                  <a:lnTo>
                    <a:pt x="8114" y="2178"/>
                  </a:lnTo>
                  <a:lnTo>
                    <a:pt x="8477" y="2113"/>
                  </a:lnTo>
                  <a:lnTo>
                    <a:pt x="8831" y="2029"/>
                  </a:lnTo>
                  <a:lnTo>
                    <a:pt x="9184" y="1945"/>
                  </a:lnTo>
                  <a:lnTo>
                    <a:pt x="9528" y="1843"/>
                  </a:lnTo>
                  <a:lnTo>
                    <a:pt x="9873" y="1740"/>
                  </a:lnTo>
                  <a:lnTo>
                    <a:pt x="10217" y="1619"/>
                  </a:lnTo>
                  <a:lnTo>
                    <a:pt x="10552" y="1489"/>
                  </a:lnTo>
                  <a:lnTo>
                    <a:pt x="10877" y="1350"/>
                  </a:lnTo>
                  <a:lnTo>
                    <a:pt x="11203" y="1201"/>
                  </a:lnTo>
                  <a:lnTo>
                    <a:pt x="11519" y="1052"/>
                  </a:lnTo>
                  <a:lnTo>
                    <a:pt x="11166" y="345"/>
                  </a:lnTo>
                  <a:lnTo>
                    <a:pt x="10850" y="503"/>
                  </a:lnTo>
                  <a:lnTo>
                    <a:pt x="10533" y="642"/>
                  </a:lnTo>
                  <a:lnTo>
                    <a:pt x="10208" y="773"/>
                  </a:lnTo>
                  <a:lnTo>
                    <a:pt x="9873" y="903"/>
                  </a:lnTo>
                  <a:lnTo>
                    <a:pt x="9538" y="1015"/>
                  </a:lnTo>
                  <a:lnTo>
                    <a:pt x="9193" y="1117"/>
                  </a:lnTo>
                  <a:lnTo>
                    <a:pt x="8849" y="1210"/>
                  </a:lnTo>
                  <a:lnTo>
                    <a:pt x="8505" y="1294"/>
                  </a:lnTo>
                  <a:lnTo>
                    <a:pt x="8151" y="1368"/>
                  </a:lnTo>
                  <a:lnTo>
                    <a:pt x="7798" y="1433"/>
                  </a:lnTo>
                  <a:lnTo>
                    <a:pt x="7444" y="1489"/>
                  </a:lnTo>
                  <a:lnTo>
                    <a:pt x="7091" y="1526"/>
                  </a:lnTo>
                  <a:lnTo>
                    <a:pt x="6728" y="1554"/>
                  </a:lnTo>
                  <a:lnTo>
                    <a:pt x="6374" y="1573"/>
                  </a:lnTo>
                  <a:lnTo>
                    <a:pt x="6011" y="1582"/>
                  </a:lnTo>
                  <a:lnTo>
                    <a:pt x="5658" y="1582"/>
                  </a:lnTo>
                  <a:lnTo>
                    <a:pt x="5295" y="1564"/>
                  </a:lnTo>
                  <a:lnTo>
                    <a:pt x="4932" y="1536"/>
                  </a:lnTo>
                  <a:lnTo>
                    <a:pt x="4569" y="1498"/>
                  </a:lnTo>
                  <a:lnTo>
                    <a:pt x="4216" y="1452"/>
                  </a:lnTo>
                  <a:lnTo>
                    <a:pt x="3871" y="1387"/>
                  </a:lnTo>
                  <a:lnTo>
                    <a:pt x="3527" y="1322"/>
                  </a:lnTo>
                  <a:lnTo>
                    <a:pt x="3183" y="1238"/>
                  </a:lnTo>
                  <a:lnTo>
                    <a:pt x="2857" y="1145"/>
                  </a:lnTo>
                  <a:lnTo>
                    <a:pt x="2532" y="1033"/>
                  </a:lnTo>
                  <a:lnTo>
                    <a:pt x="2215" y="922"/>
                  </a:lnTo>
                  <a:lnTo>
                    <a:pt x="1899" y="791"/>
                  </a:lnTo>
                  <a:lnTo>
                    <a:pt x="1592" y="652"/>
                  </a:lnTo>
                  <a:lnTo>
                    <a:pt x="1294" y="503"/>
                  </a:lnTo>
                  <a:lnTo>
                    <a:pt x="1006" y="345"/>
                  </a:lnTo>
                  <a:lnTo>
                    <a:pt x="727" y="17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84;p32">
              <a:extLst>
                <a:ext uri="{FF2B5EF4-FFF2-40B4-BE49-F238E27FC236}">
                  <a16:creationId xmlns:a16="http://schemas.microsoft.com/office/drawing/2014/main" id="{ACB16FD7-0AF5-CBC5-CC2B-2461A872003A}"/>
                </a:ext>
              </a:extLst>
            </p:cNvPr>
            <p:cNvSpPr/>
            <p:nvPr/>
          </p:nvSpPr>
          <p:spPr>
            <a:xfrm>
              <a:off x="6132062" y="1414155"/>
              <a:ext cx="98853" cy="261720"/>
            </a:xfrm>
            <a:custGeom>
              <a:avLst/>
              <a:gdLst/>
              <a:ahLst/>
              <a:cxnLst/>
              <a:rect l="l" t="t" r="r" b="b"/>
              <a:pathLst>
                <a:path w="4727" h="12515" extrusionOk="0">
                  <a:moveTo>
                    <a:pt x="2019" y="1"/>
                  </a:moveTo>
                  <a:lnTo>
                    <a:pt x="1880" y="19"/>
                  </a:lnTo>
                  <a:lnTo>
                    <a:pt x="1749" y="47"/>
                  </a:lnTo>
                  <a:lnTo>
                    <a:pt x="1610" y="103"/>
                  </a:lnTo>
                  <a:lnTo>
                    <a:pt x="1461" y="168"/>
                  </a:lnTo>
                  <a:lnTo>
                    <a:pt x="1321" y="252"/>
                  </a:lnTo>
                  <a:lnTo>
                    <a:pt x="1182" y="354"/>
                  </a:lnTo>
                  <a:lnTo>
                    <a:pt x="1033" y="484"/>
                  </a:lnTo>
                  <a:lnTo>
                    <a:pt x="884" y="633"/>
                  </a:lnTo>
                  <a:lnTo>
                    <a:pt x="735" y="801"/>
                  </a:lnTo>
                  <a:lnTo>
                    <a:pt x="586" y="996"/>
                  </a:lnTo>
                  <a:lnTo>
                    <a:pt x="521" y="1098"/>
                  </a:lnTo>
                  <a:lnTo>
                    <a:pt x="447" y="1219"/>
                  </a:lnTo>
                  <a:lnTo>
                    <a:pt x="391" y="1340"/>
                  </a:lnTo>
                  <a:lnTo>
                    <a:pt x="335" y="1471"/>
                  </a:lnTo>
                  <a:lnTo>
                    <a:pt x="279" y="1610"/>
                  </a:lnTo>
                  <a:lnTo>
                    <a:pt x="233" y="1759"/>
                  </a:lnTo>
                  <a:lnTo>
                    <a:pt x="196" y="1908"/>
                  </a:lnTo>
                  <a:lnTo>
                    <a:pt x="158" y="2066"/>
                  </a:lnTo>
                  <a:lnTo>
                    <a:pt x="93" y="2401"/>
                  </a:lnTo>
                  <a:lnTo>
                    <a:pt x="47" y="2755"/>
                  </a:lnTo>
                  <a:lnTo>
                    <a:pt x="19" y="3127"/>
                  </a:lnTo>
                  <a:lnTo>
                    <a:pt x="0" y="3518"/>
                  </a:lnTo>
                  <a:lnTo>
                    <a:pt x="0" y="3927"/>
                  </a:lnTo>
                  <a:lnTo>
                    <a:pt x="9" y="4336"/>
                  </a:lnTo>
                  <a:lnTo>
                    <a:pt x="28" y="4764"/>
                  </a:lnTo>
                  <a:lnTo>
                    <a:pt x="56" y="5192"/>
                  </a:lnTo>
                  <a:lnTo>
                    <a:pt x="93" y="5630"/>
                  </a:lnTo>
                  <a:lnTo>
                    <a:pt x="140" y="6067"/>
                  </a:lnTo>
                  <a:lnTo>
                    <a:pt x="196" y="6495"/>
                  </a:lnTo>
                  <a:lnTo>
                    <a:pt x="261" y="6923"/>
                  </a:lnTo>
                  <a:lnTo>
                    <a:pt x="391" y="7760"/>
                  </a:lnTo>
                  <a:lnTo>
                    <a:pt x="530" y="8560"/>
                  </a:lnTo>
                  <a:lnTo>
                    <a:pt x="679" y="9277"/>
                  </a:lnTo>
                  <a:lnTo>
                    <a:pt x="810" y="9919"/>
                  </a:lnTo>
                  <a:lnTo>
                    <a:pt x="931" y="10449"/>
                  </a:lnTo>
                  <a:lnTo>
                    <a:pt x="1033" y="10859"/>
                  </a:lnTo>
                  <a:lnTo>
                    <a:pt x="1117" y="11203"/>
                  </a:lnTo>
                  <a:lnTo>
                    <a:pt x="1191" y="11454"/>
                  </a:lnTo>
                  <a:lnTo>
                    <a:pt x="1256" y="11677"/>
                  </a:lnTo>
                  <a:lnTo>
                    <a:pt x="1331" y="11863"/>
                  </a:lnTo>
                  <a:lnTo>
                    <a:pt x="1405" y="12031"/>
                  </a:lnTo>
                  <a:lnTo>
                    <a:pt x="1470" y="12170"/>
                  </a:lnTo>
                  <a:lnTo>
                    <a:pt x="1545" y="12282"/>
                  </a:lnTo>
                  <a:lnTo>
                    <a:pt x="1628" y="12375"/>
                  </a:lnTo>
                  <a:lnTo>
                    <a:pt x="1703" y="12440"/>
                  </a:lnTo>
                  <a:lnTo>
                    <a:pt x="1777" y="12487"/>
                  </a:lnTo>
                  <a:lnTo>
                    <a:pt x="1852" y="12515"/>
                  </a:lnTo>
                  <a:lnTo>
                    <a:pt x="1935" y="12515"/>
                  </a:lnTo>
                  <a:lnTo>
                    <a:pt x="2010" y="12505"/>
                  </a:lnTo>
                  <a:lnTo>
                    <a:pt x="2084" y="12468"/>
                  </a:lnTo>
                  <a:lnTo>
                    <a:pt x="2168" y="12412"/>
                  </a:lnTo>
                  <a:lnTo>
                    <a:pt x="2242" y="12347"/>
                  </a:lnTo>
                  <a:lnTo>
                    <a:pt x="2317" y="12254"/>
                  </a:lnTo>
                  <a:lnTo>
                    <a:pt x="2391" y="12152"/>
                  </a:lnTo>
                  <a:lnTo>
                    <a:pt x="2466" y="12040"/>
                  </a:lnTo>
                  <a:lnTo>
                    <a:pt x="2531" y="11910"/>
                  </a:lnTo>
                  <a:lnTo>
                    <a:pt x="2605" y="11770"/>
                  </a:lnTo>
                  <a:lnTo>
                    <a:pt x="2670" y="11612"/>
                  </a:lnTo>
                  <a:lnTo>
                    <a:pt x="2736" y="11454"/>
                  </a:lnTo>
                  <a:lnTo>
                    <a:pt x="2866" y="11091"/>
                  </a:lnTo>
                  <a:lnTo>
                    <a:pt x="2977" y="10700"/>
                  </a:lnTo>
                  <a:lnTo>
                    <a:pt x="3080" y="10282"/>
                  </a:lnTo>
                  <a:lnTo>
                    <a:pt x="3173" y="9854"/>
                  </a:lnTo>
                  <a:lnTo>
                    <a:pt x="3247" y="9407"/>
                  </a:lnTo>
                  <a:lnTo>
                    <a:pt x="3285" y="9174"/>
                  </a:lnTo>
                  <a:lnTo>
                    <a:pt x="3331" y="8933"/>
                  </a:lnTo>
                  <a:lnTo>
                    <a:pt x="3433" y="8430"/>
                  </a:lnTo>
                  <a:lnTo>
                    <a:pt x="3564" y="7900"/>
                  </a:lnTo>
                  <a:lnTo>
                    <a:pt x="3713" y="7342"/>
                  </a:lnTo>
                  <a:lnTo>
                    <a:pt x="4029" y="6206"/>
                  </a:lnTo>
                  <a:lnTo>
                    <a:pt x="4178" y="5639"/>
                  </a:lnTo>
                  <a:lnTo>
                    <a:pt x="4327" y="5071"/>
                  </a:lnTo>
                  <a:lnTo>
                    <a:pt x="4466" y="4532"/>
                  </a:lnTo>
                  <a:lnTo>
                    <a:pt x="4578" y="4011"/>
                  </a:lnTo>
                  <a:lnTo>
                    <a:pt x="4624" y="3759"/>
                  </a:lnTo>
                  <a:lnTo>
                    <a:pt x="4662" y="3518"/>
                  </a:lnTo>
                  <a:lnTo>
                    <a:pt x="4689" y="3285"/>
                  </a:lnTo>
                  <a:lnTo>
                    <a:pt x="4717" y="3071"/>
                  </a:lnTo>
                  <a:lnTo>
                    <a:pt x="4727" y="2857"/>
                  </a:lnTo>
                  <a:lnTo>
                    <a:pt x="4727" y="2662"/>
                  </a:lnTo>
                  <a:lnTo>
                    <a:pt x="4717" y="2485"/>
                  </a:lnTo>
                  <a:lnTo>
                    <a:pt x="4699" y="2308"/>
                  </a:lnTo>
                  <a:lnTo>
                    <a:pt x="4662" y="2159"/>
                  </a:lnTo>
                  <a:lnTo>
                    <a:pt x="4615" y="2020"/>
                  </a:lnTo>
                  <a:lnTo>
                    <a:pt x="4559" y="1899"/>
                  </a:lnTo>
                  <a:lnTo>
                    <a:pt x="4522" y="1843"/>
                  </a:lnTo>
                  <a:lnTo>
                    <a:pt x="4485" y="1796"/>
                  </a:lnTo>
                  <a:lnTo>
                    <a:pt x="4131" y="1387"/>
                  </a:lnTo>
                  <a:lnTo>
                    <a:pt x="3936" y="1164"/>
                  </a:lnTo>
                  <a:lnTo>
                    <a:pt x="3722" y="940"/>
                  </a:lnTo>
                  <a:lnTo>
                    <a:pt x="3508" y="726"/>
                  </a:lnTo>
                  <a:lnTo>
                    <a:pt x="3285" y="522"/>
                  </a:lnTo>
                  <a:lnTo>
                    <a:pt x="3164" y="429"/>
                  </a:lnTo>
                  <a:lnTo>
                    <a:pt x="3043" y="345"/>
                  </a:lnTo>
                  <a:lnTo>
                    <a:pt x="2922" y="261"/>
                  </a:lnTo>
                  <a:lnTo>
                    <a:pt x="2801" y="196"/>
                  </a:lnTo>
                  <a:lnTo>
                    <a:pt x="2680" y="131"/>
                  </a:lnTo>
                  <a:lnTo>
                    <a:pt x="2550" y="84"/>
                  </a:lnTo>
                  <a:lnTo>
                    <a:pt x="2419" y="47"/>
                  </a:lnTo>
                  <a:lnTo>
                    <a:pt x="2289" y="1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85;p32">
              <a:extLst>
                <a:ext uri="{FF2B5EF4-FFF2-40B4-BE49-F238E27FC236}">
                  <a16:creationId xmlns:a16="http://schemas.microsoft.com/office/drawing/2014/main" id="{151D7434-B85E-3B0D-3992-D4989E72EBBF}"/>
                </a:ext>
              </a:extLst>
            </p:cNvPr>
            <p:cNvSpPr/>
            <p:nvPr/>
          </p:nvSpPr>
          <p:spPr>
            <a:xfrm>
              <a:off x="6583685" y="1414155"/>
              <a:ext cx="98853" cy="261720"/>
            </a:xfrm>
            <a:custGeom>
              <a:avLst/>
              <a:gdLst/>
              <a:ahLst/>
              <a:cxnLst/>
              <a:rect l="l" t="t" r="r" b="b"/>
              <a:pathLst>
                <a:path w="4727" h="12515" extrusionOk="0">
                  <a:moveTo>
                    <a:pt x="2568" y="1"/>
                  </a:moveTo>
                  <a:lnTo>
                    <a:pt x="2438" y="19"/>
                  </a:lnTo>
                  <a:lnTo>
                    <a:pt x="2308" y="47"/>
                  </a:lnTo>
                  <a:lnTo>
                    <a:pt x="2177" y="84"/>
                  </a:lnTo>
                  <a:lnTo>
                    <a:pt x="2047" y="131"/>
                  </a:lnTo>
                  <a:lnTo>
                    <a:pt x="1926" y="196"/>
                  </a:lnTo>
                  <a:lnTo>
                    <a:pt x="1796" y="261"/>
                  </a:lnTo>
                  <a:lnTo>
                    <a:pt x="1675" y="345"/>
                  </a:lnTo>
                  <a:lnTo>
                    <a:pt x="1563" y="429"/>
                  </a:lnTo>
                  <a:lnTo>
                    <a:pt x="1442" y="522"/>
                  </a:lnTo>
                  <a:lnTo>
                    <a:pt x="1219" y="726"/>
                  </a:lnTo>
                  <a:lnTo>
                    <a:pt x="996" y="940"/>
                  </a:lnTo>
                  <a:lnTo>
                    <a:pt x="791" y="1164"/>
                  </a:lnTo>
                  <a:lnTo>
                    <a:pt x="596" y="1387"/>
                  </a:lnTo>
                  <a:lnTo>
                    <a:pt x="242" y="1796"/>
                  </a:lnTo>
                  <a:lnTo>
                    <a:pt x="205" y="1843"/>
                  </a:lnTo>
                  <a:lnTo>
                    <a:pt x="168" y="1899"/>
                  </a:lnTo>
                  <a:lnTo>
                    <a:pt x="103" y="2020"/>
                  </a:lnTo>
                  <a:lnTo>
                    <a:pt x="56" y="2159"/>
                  </a:lnTo>
                  <a:lnTo>
                    <a:pt x="28" y="2308"/>
                  </a:lnTo>
                  <a:lnTo>
                    <a:pt x="9" y="2485"/>
                  </a:lnTo>
                  <a:lnTo>
                    <a:pt x="0" y="2662"/>
                  </a:lnTo>
                  <a:lnTo>
                    <a:pt x="0" y="2857"/>
                  </a:lnTo>
                  <a:lnTo>
                    <a:pt x="9" y="3071"/>
                  </a:lnTo>
                  <a:lnTo>
                    <a:pt x="37" y="3285"/>
                  </a:lnTo>
                  <a:lnTo>
                    <a:pt x="65" y="3518"/>
                  </a:lnTo>
                  <a:lnTo>
                    <a:pt x="103" y="3759"/>
                  </a:lnTo>
                  <a:lnTo>
                    <a:pt x="149" y="4011"/>
                  </a:lnTo>
                  <a:lnTo>
                    <a:pt x="261" y="4532"/>
                  </a:lnTo>
                  <a:lnTo>
                    <a:pt x="400" y="5071"/>
                  </a:lnTo>
                  <a:lnTo>
                    <a:pt x="540" y="5639"/>
                  </a:lnTo>
                  <a:lnTo>
                    <a:pt x="698" y="6206"/>
                  </a:lnTo>
                  <a:lnTo>
                    <a:pt x="1014" y="7342"/>
                  </a:lnTo>
                  <a:lnTo>
                    <a:pt x="1154" y="7900"/>
                  </a:lnTo>
                  <a:lnTo>
                    <a:pt x="1284" y="8430"/>
                  </a:lnTo>
                  <a:lnTo>
                    <a:pt x="1396" y="8933"/>
                  </a:lnTo>
                  <a:lnTo>
                    <a:pt x="1442" y="9174"/>
                  </a:lnTo>
                  <a:lnTo>
                    <a:pt x="1480" y="9407"/>
                  </a:lnTo>
                  <a:lnTo>
                    <a:pt x="1554" y="9854"/>
                  </a:lnTo>
                  <a:lnTo>
                    <a:pt x="1647" y="10282"/>
                  </a:lnTo>
                  <a:lnTo>
                    <a:pt x="1749" y="10700"/>
                  </a:lnTo>
                  <a:lnTo>
                    <a:pt x="1861" y="11091"/>
                  </a:lnTo>
                  <a:lnTo>
                    <a:pt x="1991" y="11454"/>
                  </a:lnTo>
                  <a:lnTo>
                    <a:pt x="2056" y="11612"/>
                  </a:lnTo>
                  <a:lnTo>
                    <a:pt x="2122" y="11770"/>
                  </a:lnTo>
                  <a:lnTo>
                    <a:pt x="2187" y="11910"/>
                  </a:lnTo>
                  <a:lnTo>
                    <a:pt x="2261" y="12040"/>
                  </a:lnTo>
                  <a:lnTo>
                    <a:pt x="2336" y="12152"/>
                  </a:lnTo>
                  <a:lnTo>
                    <a:pt x="2410" y="12254"/>
                  </a:lnTo>
                  <a:lnTo>
                    <a:pt x="2484" y="12347"/>
                  </a:lnTo>
                  <a:lnTo>
                    <a:pt x="2559" y="12412"/>
                  </a:lnTo>
                  <a:lnTo>
                    <a:pt x="2633" y="12468"/>
                  </a:lnTo>
                  <a:lnTo>
                    <a:pt x="2717" y="12505"/>
                  </a:lnTo>
                  <a:lnTo>
                    <a:pt x="2791" y="12515"/>
                  </a:lnTo>
                  <a:lnTo>
                    <a:pt x="2866" y="12515"/>
                  </a:lnTo>
                  <a:lnTo>
                    <a:pt x="2950" y="12487"/>
                  </a:lnTo>
                  <a:lnTo>
                    <a:pt x="3024" y="12440"/>
                  </a:lnTo>
                  <a:lnTo>
                    <a:pt x="3098" y="12375"/>
                  </a:lnTo>
                  <a:lnTo>
                    <a:pt x="3173" y="12282"/>
                  </a:lnTo>
                  <a:lnTo>
                    <a:pt x="3247" y="12170"/>
                  </a:lnTo>
                  <a:lnTo>
                    <a:pt x="3322" y="12031"/>
                  </a:lnTo>
                  <a:lnTo>
                    <a:pt x="3396" y="11863"/>
                  </a:lnTo>
                  <a:lnTo>
                    <a:pt x="3471" y="11677"/>
                  </a:lnTo>
                  <a:lnTo>
                    <a:pt x="3536" y="11454"/>
                  </a:lnTo>
                  <a:lnTo>
                    <a:pt x="3601" y="11203"/>
                  </a:lnTo>
                  <a:lnTo>
                    <a:pt x="3694" y="10859"/>
                  </a:lnTo>
                  <a:lnTo>
                    <a:pt x="3787" y="10449"/>
                  </a:lnTo>
                  <a:lnTo>
                    <a:pt x="3908" y="9919"/>
                  </a:lnTo>
                  <a:lnTo>
                    <a:pt x="4047" y="9277"/>
                  </a:lnTo>
                  <a:lnTo>
                    <a:pt x="4196" y="8560"/>
                  </a:lnTo>
                  <a:lnTo>
                    <a:pt x="4336" y="7760"/>
                  </a:lnTo>
                  <a:lnTo>
                    <a:pt x="4466" y="6923"/>
                  </a:lnTo>
                  <a:lnTo>
                    <a:pt x="4522" y="6495"/>
                  </a:lnTo>
                  <a:lnTo>
                    <a:pt x="4578" y="6067"/>
                  </a:lnTo>
                  <a:lnTo>
                    <a:pt x="4624" y="5630"/>
                  </a:lnTo>
                  <a:lnTo>
                    <a:pt x="4671" y="5192"/>
                  </a:lnTo>
                  <a:lnTo>
                    <a:pt x="4699" y="4764"/>
                  </a:lnTo>
                  <a:lnTo>
                    <a:pt x="4717" y="4336"/>
                  </a:lnTo>
                  <a:lnTo>
                    <a:pt x="4727" y="3927"/>
                  </a:lnTo>
                  <a:lnTo>
                    <a:pt x="4727" y="3518"/>
                  </a:lnTo>
                  <a:lnTo>
                    <a:pt x="4708" y="3127"/>
                  </a:lnTo>
                  <a:lnTo>
                    <a:pt x="4680" y="2755"/>
                  </a:lnTo>
                  <a:lnTo>
                    <a:pt x="4634" y="2401"/>
                  </a:lnTo>
                  <a:lnTo>
                    <a:pt x="4569" y="2066"/>
                  </a:lnTo>
                  <a:lnTo>
                    <a:pt x="4531" y="1908"/>
                  </a:lnTo>
                  <a:lnTo>
                    <a:pt x="4494" y="1759"/>
                  </a:lnTo>
                  <a:lnTo>
                    <a:pt x="4448" y="1610"/>
                  </a:lnTo>
                  <a:lnTo>
                    <a:pt x="4392" y="1471"/>
                  </a:lnTo>
                  <a:lnTo>
                    <a:pt x="4336" y="1340"/>
                  </a:lnTo>
                  <a:lnTo>
                    <a:pt x="4271" y="1219"/>
                  </a:lnTo>
                  <a:lnTo>
                    <a:pt x="4206" y="1098"/>
                  </a:lnTo>
                  <a:lnTo>
                    <a:pt x="4131" y="996"/>
                  </a:lnTo>
                  <a:lnTo>
                    <a:pt x="3982" y="801"/>
                  </a:lnTo>
                  <a:lnTo>
                    <a:pt x="3843" y="633"/>
                  </a:lnTo>
                  <a:lnTo>
                    <a:pt x="3694" y="484"/>
                  </a:lnTo>
                  <a:lnTo>
                    <a:pt x="3545" y="354"/>
                  </a:lnTo>
                  <a:lnTo>
                    <a:pt x="3405" y="252"/>
                  </a:lnTo>
                  <a:lnTo>
                    <a:pt x="3257" y="168"/>
                  </a:lnTo>
                  <a:lnTo>
                    <a:pt x="3117" y="103"/>
                  </a:lnTo>
                  <a:lnTo>
                    <a:pt x="2978" y="47"/>
                  </a:lnTo>
                  <a:lnTo>
                    <a:pt x="2838" y="19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86;p32">
              <a:extLst>
                <a:ext uri="{FF2B5EF4-FFF2-40B4-BE49-F238E27FC236}">
                  <a16:creationId xmlns:a16="http://schemas.microsoft.com/office/drawing/2014/main" id="{5FBFC304-4E6E-C554-3F9B-1AAA17FD58CE}"/>
                </a:ext>
              </a:extLst>
            </p:cNvPr>
            <p:cNvSpPr/>
            <p:nvPr/>
          </p:nvSpPr>
          <p:spPr>
            <a:xfrm>
              <a:off x="6150549" y="1221710"/>
              <a:ext cx="538392" cy="275146"/>
            </a:xfrm>
            <a:custGeom>
              <a:avLst/>
              <a:gdLst/>
              <a:ahLst/>
              <a:cxnLst/>
              <a:rect l="l" t="t" r="r" b="b"/>
              <a:pathLst>
                <a:path w="25745" h="13157" extrusionOk="0">
                  <a:moveTo>
                    <a:pt x="10021" y="1"/>
                  </a:moveTo>
                  <a:lnTo>
                    <a:pt x="9769" y="10"/>
                  </a:lnTo>
                  <a:lnTo>
                    <a:pt x="9509" y="29"/>
                  </a:lnTo>
                  <a:lnTo>
                    <a:pt x="9239" y="57"/>
                  </a:lnTo>
                  <a:lnTo>
                    <a:pt x="8969" y="94"/>
                  </a:lnTo>
                  <a:lnTo>
                    <a:pt x="8699" y="131"/>
                  </a:lnTo>
                  <a:lnTo>
                    <a:pt x="8420" y="178"/>
                  </a:lnTo>
                  <a:lnTo>
                    <a:pt x="8132" y="233"/>
                  </a:lnTo>
                  <a:lnTo>
                    <a:pt x="7843" y="298"/>
                  </a:lnTo>
                  <a:lnTo>
                    <a:pt x="7546" y="364"/>
                  </a:lnTo>
                  <a:lnTo>
                    <a:pt x="7248" y="447"/>
                  </a:lnTo>
                  <a:lnTo>
                    <a:pt x="6950" y="540"/>
                  </a:lnTo>
                  <a:lnTo>
                    <a:pt x="6643" y="633"/>
                  </a:lnTo>
                  <a:lnTo>
                    <a:pt x="6336" y="745"/>
                  </a:lnTo>
                  <a:lnTo>
                    <a:pt x="6038" y="857"/>
                  </a:lnTo>
                  <a:lnTo>
                    <a:pt x="5750" y="978"/>
                  </a:lnTo>
                  <a:lnTo>
                    <a:pt x="5471" y="1108"/>
                  </a:lnTo>
                  <a:lnTo>
                    <a:pt x="5201" y="1248"/>
                  </a:lnTo>
                  <a:lnTo>
                    <a:pt x="4941" y="1387"/>
                  </a:lnTo>
                  <a:lnTo>
                    <a:pt x="4689" y="1536"/>
                  </a:lnTo>
                  <a:lnTo>
                    <a:pt x="4447" y="1694"/>
                  </a:lnTo>
                  <a:lnTo>
                    <a:pt x="4215" y="1852"/>
                  </a:lnTo>
                  <a:lnTo>
                    <a:pt x="3992" y="2010"/>
                  </a:lnTo>
                  <a:lnTo>
                    <a:pt x="3768" y="2187"/>
                  </a:lnTo>
                  <a:lnTo>
                    <a:pt x="3564" y="2355"/>
                  </a:lnTo>
                  <a:lnTo>
                    <a:pt x="3359" y="2541"/>
                  </a:lnTo>
                  <a:lnTo>
                    <a:pt x="3173" y="2718"/>
                  </a:lnTo>
                  <a:lnTo>
                    <a:pt x="2987" y="2904"/>
                  </a:lnTo>
                  <a:lnTo>
                    <a:pt x="2801" y="3099"/>
                  </a:lnTo>
                  <a:lnTo>
                    <a:pt x="2633" y="3294"/>
                  </a:lnTo>
                  <a:lnTo>
                    <a:pt x="2466" y="3490"/>
                  </a:lnTo>
                  <a:lnTo>
                    <a:pt x="2307" y="3685"/>
                  </a:lnTo>
                  <a:lnTo>
                    <a:pt x="2159" y="3890"/>
                  </a:lnTo>
                  <a:lnTo>
                    <a:pt x="2019" y="4095"/>
                  </a:lnTo>
                  <a:lnTo>
                    <a:pt x="1880" y="4290"/>
                  </a:lnTo>
                  <a:lnTo>
                    <a:pt x="1749" y="4504"/>
                  </a:lnTo>
                  <a:lnTo>
                    <a:pt x="1628" y="4709"/>
                  </a:lnTo>
                  <a:lnTo>
                    <a:pt x="1396" y="5127"/>
                  </a:lnTo>
                  <a:lnTo>
                    <a:pt x="1182" y="5537"/>
                  </a:lnTo>
                  <a:lnTo>
                    <a:pt x="996" y="5955"/>
                  </a:lnTo>
                  <a:lnTo>
                    <a:pt x="837" y="6365"/>
                  </a:lnTo>
                  <a:lnTo>
                    <a:pt x="689" y="6774"/>
                  </a:lnTo>
                  <a:lnTo>
                    <a:pt x="558" y="7165"/>
                  </a:lnTo>
                  <a:lnTo>
                    <a:pt x="447" y="7556"/>
                  </a:lnTo>
                  <a:lnTo>
                    <a:pt x="354" y="7919"/>
                  </a:lnTo>
                  <a:lnTo>
                    <a:pt x="270" y="8281"/>
                  </a:lnTo>
                  <a:lnTo>
                    <a:pt x="205" y="8616"/>
                  </a:lnTo>
                  <a:lnTo>
                    <a:pt x="149" y="8933"/>
                  </a:lnTo>
                  <a:lnTo>
                    <a:pt x="112" y="9221"/>
                  </a:lnTo>
                  <a:lnTo>
                    <a:pt x="74" y="9491"/>
                  </a:lnTo>
                  <a:lnTo>
                    <a:pt x="47" y="9733"/>
                  </a:lnTo>
                  <a:lnTo>
                    <a:pt x="19" y="10114"/>
                  </a:lnTo>
                  <a:lnTo>
                    <a:pt x="9" y="10356"/>
                  </a:lnTo>
                  <a:lnTo>
                    <a:pt x="0" y="10449"/>
                  </a:lnTo>
                  <a:lnTo>
                    <a:pt x="37" y="10533"/>
                  </a:lnTo>
                  <a:lnTo>
                    <a:pt x="140" y="10766"/>
                  </a:lnTo>
                  <a:lnTo>
                    <a:pt x="205" y="10924"/>
                  </a:lnTo>
                  <a:lnTo>
                    <a:pt x="298" y="11101"/>
                  </a:lnTo>
                  <a:lnTo>
                    <a:pt x="409" y="11296"/>
                  </a:lnTo>
                  <a:lnTo>
                    <a:pt x="530" y="11501"/>
                  </a:lnTo>
                  <a:lnTo>
                    <a:pt x="670" y="11705"/>
                  </a:lnTo>
                  <a:lnTo>
                    <a:pt x="819" y="11910"/>
                  </a:lnTo>
                  <a:lnTo>
                    <a:pt x="996" y="12115"/>
                  </a:lnTo>
                  <a:lnTo>
                    <a:pt x="1182" y="12301"/>
                  </a:lnTo>
                  <a:lnTo>
                    <a:pt x="1284" y="12394"/>
                  </a:lnTo>
                  <a:lnTo>
                    <a:pt x="1386" y="12478"/>
                  </a:lnTo>
                  <a:lnTo>
                    <a:pt x="1498" y="12561"/>
                  </a:lnTo>
                  <a:lnTo>
                    <a:pt x="1610" y="12626"/>
                  </a:lnTo>
                  <a:lnTo>
                    <a:pt x="1721" y="12701"/>
                  </a:lnTo>
                  <a:lnTo>
                    <a:pt x="1842" y="12757"/>
                  </a:lnTo>
                  <a:lnTo>
                    <a:pt x="1973" y="12803"/>
                  </a:lnTo>
                  <a:lnTo>
                    <a:pt x="2103" y="12850"/>
                  </a:lnTo>
                  <a:lnTo>
                    <a:pt x="2242" y="12887"/>
                  </a:lnTo>
                  <a:lnTo>
                    <a:pt x="2391" y="12915"/>
                  </a:lnTo>
                  <a:lnTo>
                    <a:pt x="2559" y="12934"/>
                  </a:lnTo>
                  <a:lnTo>
                    <a:pt x="2745" y="12952"/>
                  </a:lnTo>
                  <a:lnTo>
                    <a:pt x="3145" y="12980"/>
                  </a:lnTo>
                  <a:lnTo>
                    <a:pt x="3610" y="12989"/>
                  </a:lnTo>
                  <a:lnTo>
                    <a:pt x="4113" y="12989"/>
                  </a:lnTo>
                  <a:lnTo>
                    <a:pt x="4671" y="12980"/>
                  </a:lnTo>
                  <a:lnTo>
                    <a:pt x="5899" y="12952"/>
                  </a:lnTo>
                  <a:lnTo>
                    <a:pt x="7276" y="12915"/>
                  </a:lnTo>
                  <a:lnTo>
                    <a:pt x="8011" y="12906"/>
                  </a:lnTo>
                  <a:lnTo>
                    <a:pt x="8783" y="12906"/>
                  </a:lnTo>
                  <a:lnTo>
                    <a:pt x="9565" y="12915"/>
                  </a:lnTo>
                  <a:lnTo>
                    <a:pt x="10384" y="12943"/>
                  </a:lnTo>
                  <a:lnTo>
                    <a:pt x="11212" y="12989"/>
                  </a:lnTo>
                  <a:lnTo>
                    <a:pt x="12049" y="13054"/>
                  </a:lnTo>
                  <a:lnTo>
                    <a:pt x="12477" y="13082"/>
                  </a:lnTo>
                  <a:lnTo>
                    <a:pt x="12896" y="13110"/>
                  </a:lnTo>
                  <a:lnTo>
                    <a:pt x="13305" y="13129"/>
                  </a:lnTo>
                  <a:lnTo>
                    <a:pt x="13705" y="13148"/>
                  </a:lnTo>
                  <a:lnTo>
                    <a:pt x="14105" y="13157"/>
                  </a:lnTo>
                  <a:lnTo>
                    <a:pt x="14496" y="13157"/>
                  </a:lnTo>
                  <a:lnTo>
                    <a:pt x="14877" y="13148"/>
                  </a:lnTo>
                  <a:lnTo>
                    <a:pt x="15259" y="13138"/>
                  </a:lnTo>
                  <a:lnTo>
                    <a:pt x="15631" y="13129"/>
                  </a:lnTo>
                  <a:lnTo>
                    <a:pt x="16003" y="13101"/>
                  </a:lnTo>
                  <a:lnTo>
                    <a:pt x="16720" y="13045"/>
                  </a:lnTo>
                  <a:lnTo>
                    <a:pt x="17408" y="12971"/>
                  </a:lnTo>
                  <a:lnTo>
                    <a:pt x="18078" y="12878"/>
                  </a:lnTo>
                  <a:lnTo>
                    <a:pt x="18720" y="12766"/>
                  </a:lnTo>
                  <a:lnTo>
                    <a:pt x="19334" y="12636"/>
                  </a:lnTo>
                  <a:lnTo>
                    <a:pt x="19930" y="12496"/>
                  </a:lnTo>
                  <a:lnTo>
                    <a:pt x="20497" y="12347"/>
                  </a:lnTo>
                  <a:lnTo>
                    <a:pt x="21046" y="12180"/>
                  </a:lnTo>
                  <a:lnTo>
                    <a:pt x="21567" y="12012"/>
                  </a:lnTo>
                  <a:lnTo>
                    <a:pt x="22060" y="11836"/>
                  </a:lnTo>
                  <a:lnTo>
                    <a:pt x="22535" y="11650"/>
                  </a:lnTo>
                  <a:lnTo>
                    <a:pt x="22758" y="11547"/>
                  </a:lnTo>
                  <a:lnTo>
                    <a:pt x="22981" y="11426"/>
                  </a:lnTo>
                  <a:lnTo>
                    <a:pt x="23195" y="11296"/>
                  </a:lnTo>
                  <a:lnTo>
                    <a:pt x="23409" y="11147"/>
                  </a:lnTo>
                  <a:lnTo>
                    <a:pt x="23614" y="10989"/>
                  </a:lnTo>
                  <a:lnTo>
                    <a:pt x="23819" y="10812"/>
                  </a:lnTo>
                  <a:lnTo>
                    <a:pt x="24005" y="10635"/>
                  </a:lnTo>
                  <a:lnTo>
                    <a:pt x="24191" y="10440"/>
                  </a:lnTo>
                  <a:lnTo>
                    <a:pt x="24368" y="10245"/>
                  </a:lnTo>
                  <a:lnTo>
                    <a:pt x="24535" y="10040"/>
                  </a:lnTo>
                  <a:lnTo>
                    <a:pt x="24693" y="9835"/>
                  </a:lnTo>
                  <a:lnTo>
                    <a:pt x="24852" y="9621"/>
                  </a:lnTo>
                  <a:lnTo>
                    <a:pt x="24991" y="9407"/>
                  </a:lnTo>
                  <a:lnTo>
                    <a:pt x="25121" y="9193"/>
                  </a:lnTo>
                  <a:lnTo>
                    <a:pt x="25242" y="8979"/>
                  </a:lnTo>
                  <a:lnTo>
                    <a:pt x="25345" y="8765"/>
                  </a:lnTo>
                  <a:lnTo>
                    <a:pt x="25438" y="8561"/>
                  </a:lnTo>
                  <a:lnTo>
                    <a:pt x="25531" y="8356"/>
                  </a:lnTo>
                  <a:lnTo>
                    <a:pt x="25596" y="8151"/>
                  </a:lnTo>
                  <a:lnTo>
                    <a:pt x="25652" y="7965"/>
                  </a:lnTo>
                  <a:lnTo>
                    <a:pt x="25698" y="7779"/>
                  </a:lnTo>
                  <a:lnTo>
                    <a:pt x="25726" y="7602"/>
                  </a:lnTo>
                  <a:lnTo>
                    <a:pt x="25745" y="7435"/>
                  </a:lnTo>
                  <a:lnTo>
                    <a:pt x="25745" y="7286"/>
                  </a:lnTo>
                  <a:lnTo>
                    <a:pt x="25735" y="7146"/>
                  </a:lnTo>
                  <a:lnTo>
                    <a:pt x="25698" y="7016"/>
                  </a:lnTo>
                  <a:lnTo>
                    <a:pt x="25652" y="6914"/>
                  </a:lnTo>
                  <a:lnTo>
                    <a:pt x="25624" y="6858"/>
                  </a:lnTo>
                  <a:lnTo>
                    <a:pt x="25587" y="6821"/>
                  </a:lnTo>
                  <a:lnTo>
                    <a:pt x="25549" y="6774"/>
                  </a:lnTo>
                  <a:lnTo>
                    <a:pt x="25503" y="6746"/>
                  </a:lnTo>
                  <a:lnTo>
                    <a:pt x="25456" y="6709"/>
                  </a:lnTo>
                  <a:lnTo>
                    <a:pt x="25410" y="6690"/>
                  </a:lnTo>
                  <a:lnTo>
                    <a:pt x="25345" y="6672"/>
                  </a:lnTo>
                  <a:lnTo>
                    <a:pt x="25289" y="6653"/>
                  </a:lnTo>
                  <a:lnTo>
                    <a:pt x="25224" y="6644"/>
                  </a:lnTo>
                  <a:lnTo>
                    <a:pt x="25149" y="6644"/>
                  </a:lnTo>
                  <a:lnTo>
                    <a:pt x="25000" y="6635"/>
                  </a:lnTo>
                  <a:lnTo>
                    <a:pt x="24852" y="6616"/>
                  </a:lnTo>
                  <a:lnTo>
                    <a:pt x="24703" y="6588"/>
                  </a:lnTo>
                  <a:lnTo>
                    <a:pt x="24554" y="6551"/>
                  </a:lnTo>
                  <a:lnTo>
                    <a:pt x="24405" y="6495"/>
                  </a:lnTo>
                  <a:lnTo>
                    <a:pt x="24256" y="6439"/>
                  </a:lnTo>
                  <a:lnTo>
                    <a:pt x="24116" y="6374"/>
                  </a:lnTo>
                  <a:lnTo>
                    <a:pt x="23968" y="6300"/>
                  </a:lnTo>
                  <a:lnTo>
                    <a:pt x="23828" y="6216"/>
                  </a:lnTo>
                  <a:lnTo>
                    <a:pt x="23679" y="6132"/>
                  </a:lnTo>
                  <a:lnTo>
                    <a:pt x="23409" y="5946"/>
                  </a:lnTo>
                  <a:lnTo>
                    <a:pt x="23149" y="5751"/>
                  </a:lnTo>
                  <a:lnTo>
                    <a:pt x="22898" y="5537"/>
                  </a:lnTo>
                  <a:lnTo>
                    <a:pt x="22674" y="5332"/>
                  </a:lnTo>
                  <a:lnTo>
                    <a:pt x="22470" y="5137"/>
                  </a:lnTo>
                  <a:lnTo>
                    <a:pt x="22284" y="4951"/>
                  </a:lnTo>
                  <a:lnTo>
                    <a:pt x="22125" y="4783"/>
                  </a:lnTo>
                  <a:lnTo>
                    <a:pt x="21911" y="4532"/>
                  </a:lnTo>
                  <a:lnTo>
                    <a:pt x="21828" y="4439"/>
                  </a:lnTo>
                  <a:lnTo>
                    <a:pt x="21977" y="4346"/>
                  </a:lnTo>
                  <a:lnTo>
                    <a:pt x="22107" y="4243"/>
                  </a:lnTo>
                  <a:lnTo>
                    <a:pt x="22228" y="4141"/>
                  </a:lnTo>
                  <a:lnTo>
                    <a:pt x="22339" y="4039"/>
                  </a:lnTo>
                  <a:lnTo>
                    <a:pt x="22432" y="3936"/>
                  </a:lnTo>
                  <a:lnTo>
                    <a:pt x="22525" y="3825"/>
                  </a:lnTo>
                  <a:lnTo>
                    <a:pt x="22609" y="3722"/>
                  </a:lnTo>
                  <a:lnTo>
                    <a:pt x="22684" y="3611"/>
                  </a:lnTo>
                  <a:lnTo>
                    <a:pt x="22749" y="3499"/>
                  </a:lnTo>
                  <a:lnTo>
                    <a:pt x="22814" y="3397"/>
                  </a:lnTo>
                  <a:lnTo>
                    <a:pt x="22860" y="3285"/>
                  </a:lnTo>
                  <a:lnTo>
                    <a:pt x="22907" y="3173"/>
                  </a:lnTo>
                  <a:lnTo>
                    <a:pt x="22981" y="2969"/>
                  </a:lnTo>
                  <a:lnTo>
                    <a:pt x="23028" y="2764"/>
                  </a:lnTo>
                  <a:lnTo>
                    <a:pt x="23065" y="2569"/>
                  </a:lnTo>
                  <a:lnTo>
                    <a:pt x="23084" y="2401"/>
                  </a:lnTo>
                  <a:lnTo>
                    <a:pt x="23084" y="2243"/>
                  </a:lnTo>
                  <a:lnTo>
                    <a:pt x="23084" y="2103"/>
                  </a:lnTo>
                  <a:lnTo>
                    <a:pt x="23065" y="1908"/>
                  </a:lnTo>
                  <a:lnTo>
                    <a:pt x="23056" y="1834"/>
                  </a:lnTo>
                  <a:lnTo>
                    <a:pt x="23000" y="1852"/>
                  </a:lnTo>
                  <a:lnTo>
                    <a:pt x="22851" y="1899"/>
                  </a:lnTo>
                  <a:lnTo>
                    <a:pt x="22572" y="1973"/>
                  </a:lnTo>
                  <a:lnTo>
                    <a:pt x="22181" y="2066"/>
                  </a:lnTo>
                  <a:lnTo>
                    <a:pt x="21660" y="2159"/>
                  </a:lnTo>
                  <a:lnTo>
                    <a:pt x="21344" y="2206"/>
                  </a:lnTo>
                  <a:lnTo>
                    <a:pt x="20990" y="2262"/>
                  </a:lnTo>
                  <a:lnTo>
                    <a:pt x="20609" y="2308"/>
                  </a:lnTo>
                  <a:lnTo>
                    <a:pt x="20181" y="2355"/>
                  </a:lnTo>
                  <a:lnTo>
                    <a:pt x="19716" y="2401"/>
                  </a:lnTo>
                  <a:lnTo>
                    <a:pt x="19213" y="2438"/>
                  </a:lnTo>
                  <a:lnTo>
                    <a:pt x="19083" y="2448"/>
                  </a:lnTo>
                  <a:lnTo>
                    <a:pt x="18953" y="2448"/>
                  </a:lnTo>
                  <a:lnTo>
                    <a:pt x="18813" y="2438"/>
                  </a:lnTo>
                  <a:lnTo>
                    <a:pt x="18683" y="2429"/>
                  </a:lnTo>
                  <a:lnTo>
                    <a:pt x="18413" y="2383"/>
                  </a:lnTo>
                  <a:lnTo>
                    <a:pt x="18143" y="2327"/>
                  </a:lnTo>
                  <a:lnTo>
                    <a:pt x="17864" y="2252"/>
                  </a:lnTo>
                  <a:lnTo>
                    <a:pt x="17585" y="2159"/>
                  </a:lnTo>
                  <a:lnTo>
                    <a:pt x="17297" y="2048"/>
                  </a:lnTo>
                  <a:lnTo>
                    <a:pt x="16999" y="1927"/>
                  </a:lnTo>
                  <a:lnTo>
                    <a:pt x="16394" y="1666"/>
                  </a:lnTo>
                  <a:lnTo>
                    <a:pt x="15752" y="1378"/>
                  </a:lnTo>
                  <a:lnTo>
                    <a:pt x="15082" y="1080"/>
                  </a:lnTo>
                  <a:lnTo>
                    <a:pt x="14729" y="931"/>
                  </a:lnTo>
                  <a:lnTo>
                    <a:pt x="14366" y="782"/>
                  </a:lnTo>
                  <a:lnTo>
                    <a:pt x="13994" y="652"/>
                  </a:lnTo>
                  <a:lnTo>
                    <a:pt x="13603" y="522"/>
                  </a:lnTo>
                  <a:lnTo>
                    <a:pt x="13212" y="401"/>
                  </a:lnTo>
                  <a:lnTo>
                    <a:pt x="12793" y="289"/>
                  </a:lnTo>
                  <a:lnTo>
                    <a:pt x="12375" y="196"/>
                  </a:lnTo>
                  <a:lnTo>
                    <a:pt x="11937" y="122"/>
                  </a:lnTo>
                  <a:lnTo>
                    <a:pt x="11481" y="57"/>
                  </a:lnTo>
                  <a:lnTo>
                    <a:pt x="11007" y="19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87;p32">
              <a:extLst>
                <a:ext uri="{FF2B5EF4-FFF2-40B4-BE49-F238E27FC236}">
                  <a16:creationId xmlns:a16="http://schemas.microsoft.com/office/drawing/2014/main" id="{076BA68D-BA4A-F371-1037-A3FB25FE19C9}"/>
                </a:ext>
              </a:extLst>
            </p:cNvPr>
            <p:cNvSpPr/>
            <p:nvPr/>
          </p:nvSpPr>
          <p:spPr>
            <a:xfrm>
              <a:off x="6326451" y="1776082"/>
              <a:ext cx="160733" cy="42620"/>
            </a:xfrm>
            <a:custGeom>
              <a:avLst/>
              <a:gdLst/>
              <a:ahLst/>
              <a:cxnLst/>
              <a:rect l="l" t="t" r="r" b="b"/>
              <a:pathLst>
                <a:path w="7686" h="2038" extrusionOk="0">
                  <a:moveTo>
                    <a:pt x="530" y="0"/>
                  </a:moveTo>
                  <a:lnTo>
                    <a:pt x="527" y="5"/>
                  </a:lnTo>
                  <a:lnTo>
                    <a:pt x="527" y="5"/>
                  </a:lnTo>
                  <a:lnTo>
                    <a:pt x="527" y="5"/>
                  </a:lnTo>
                  <a:lnTo>
                    <a:pt x="527" y="5"/>
                  </a:lnTo>
                  <a:lnTo>
                    <a:pt x="530" y="0"/>
                  </a:lnTo>
                  <a:close/>
                  <a:moveTo>
                    <a:pt x="521" y="0"/>
                  </a:moveTo>
                  <a:lnTo>
                    <a:pt x="261" y="298"/>
                  </a:lnTo>
                  <a:lnTo>
                    <a:pt x="527" y="5"/>
                  </a:lnTo>
                  <a:lnTo>
                    <a:pt x="527" y="5"/>
                  </a:lnTo>
                  <a:lnTo>
                    <a:pt x="521" y="0"/>
                  </a:lnTo>
                  <a:close/>
                  <a:moveTo>
                    <a:pt x="527" y="5"/>
                  </a:moveTo>
                  <a:lnTo>
                    <a:pt x="0" y="596"/>
                  </a:lnTo>
                  <a:lnTo>
                    <a:pt x="102" y="680"/>
                  </a:lnTo>
                  <a:lnTo>
                    <a:pt x="326" y="847"/>
                  </a:lnTo>
                  <a:lnTo>
                    <a:pt x="484" y="959"/>
                  </a:lnTo>
                  <a:lnTo>
                    <a:pt x="679" y="1080"/>
                  </a:lnTo>
                  <a:lnTo>
                    <a:pt x="893" y="1210"/>
                  </a:lnTo>
                  <a:lnTo>
                    <a:pt x="1135" y="1340"/>
                  </a:lnTo>
                  <a:lnTo>
                    <a:pt x="1405" y="1470"/>
                  </a:lnTo>
                  <a:lnTo>
                    <a:pt x="1703" y="1601"/>
                  </a:lnTo>
                  <a:lnTo>
                    <a:pt x="2010" y="1722"/>
                  </a:lnTo>
                  <a:lnTo>
                    <a:pt x="2345" y="1824"/>
                  </a:lnTo>
                  <a:lnTo>
                    <a:pt x="2521" y="1870"/>
                  </a:lnTo>
                  <a:lnTo>
                    <a:pt x="2708" y="1917"/>
                  </a:lnTo>
                  <a:lnTo>
                    <a:pt x="2884" y="1954"/>
                  </a:lnTo>
                  <a:lnTo>
                    <a:pt x="3080" y="1982"/>
                  </a:lnTo>
                  <a:lnTo>
                    <a:pt x="3266" y="2010"/>
                  </a:lnTo>
                  <a:lnTo>
                    <a:pt x="3470" y="2029"/>
                  </a:lnTo>
                  <a:lnTo>
                    <a:pt x="3666" y="2038"/>
                  </a:lnTo>
                  <a:lnTo>
                    <a:pt x="3871" y="2038"/>
                  </a:lnTo>
                  <a:lnTo>
                    <a:pt x="4196" y="2029"/>
                  </a:lnTo>
                  <a:lnTo>
                    <a:pt x="4420" y="2019"/>
                  </a:lnTo>
                  <a:lnTo>
                    <a:pt x="4624" y="1991"/>
                  </a:lnTo>
                  <a:lnTo>
                    <a:pt x="4829" y="1963"/>
                  </a:lnTo>
                  <a:lnTo>
                    <a:pt x="5024" y="1936"/>
                  </a:lnTo>
                  <a:lnTo>
                    <a:pt x="5220" y="1898"/>
                  </a:lnTo>
                  <a:lnTo>
                    <a:pt x="5396" y="1852"/>
                  </a:lnTo>
                  <a:lnTo>
                    <a:pt x="5741" y="1759"/>
                  </a:lnTo>
                  <a:lnTo>
                    <a:pt x="6048" y="1656"/>
                  </a:lnTo>
                  <a:lnTo>
                    <a:pt x="6336" y="1545"/>
                  </a:lnTo>
                  <a:lnTo>
                    <a:pt x="6587" y="1424"/>
                  </a:lnTo>
                  <a:lnTo>
                    <a:pt x="6820" y="1303"/>
                  </a:lnTo>
                  <a:lnTo>
                    <a:pt x="7015" y="1182"/>
                  </a:lnTo>
                  <a:lnTo>
                    <a:pt x="7192" y="1070"/>
                  </a:lnTo>
                  <a:lnTo>
                    <a:pt x="7341" y="959"/>
                  </a:lnTo>
                  <a:lnTo>
                    <a:pt x="7462" y="856"/>
                  </a:lnTo>
                  <a:lnTo>
                    <a:pt x="7620" y="707"/>
                  </a:lnTo>
                  <a:lnTo>
                    <a:pt x="7685" y="642"/>
                  </a:lnTo>
                  <a:lnTo>
                    <a:pt x="7099" y="121"/>
                  </a:lnTo>
                  <a:lnTo>
                    <a:pt x="7053" y="168"/>
                  </a:lnTo>
                  <a:lnTo>
                    <a:pt x="6922" y="279"/>
                  </a:lnTo>
                  <a:lnTo>
                    <a:pt x="6820" y="363"/>
                  </a:lnTo>
                  <a:lnTo>
                    <a:pt x="6699" y="447"/>
                  </a:lnTo>
                  <a:lnTo>
                    <a:pt x="6559" y="540"/>
                  </a:lnTo>
                  <a:lnTo>
                    <a:pt x="6383" y="642"/>
                  </a:lnTo>
                  <a:lnTo>
                    <a:pt x="6197" y="735"/>
                  </a:lnTo>
                  <a:lnTo>
                    <a:pt x="5983" y="838"/>
                  </a:lnTo>
                  <a:lnTo>
                    <a:pt x="5741" y="931"/>
                  </a:lnTo>
                  <a:lnTo>
                    <a:pt x="5471" y="1014"/>
                  </a:lnTo>
                  <a:lnTo>
                    <a:pt x="5182" y="1089"/>
                  </a:lnTo>
                  <a:lnTo>
                    <a:pt x="4866" y="1163"/>
                  </a:lnTo>
                  <a:lnTo>
                    <a:pt x="4522" y="1210"/>
                  </a:lnTo>
                  <a:lnTo>
                    <a:pt x="4150" y="1247"/>
                  </a:lnTo>
                  <a:lnTo>
                    <a:pt x="3591" y="1247"/>
                  </a:lnTo>
                  <a:lnTo>
                    <a:pt x="3415" y="1228"/>
                  </a:lnTo>
                  <a:lnTo>
                    <a:pt x="3238" y="1210"/>
                  </a:lnTo>
                  <a:lnTo>
                    <a:pt x="3061" y="1182"/>
                  </a:lnTo>
                  <a:lnTo>
                    <a:pt x="2894" y="1145"/>
                  </a:lnTo>
                  <a:lnTo>
                    <a:pt x="2726" y="1107"/>
                  </a:lnTo>
                  <a:lnTo>
                    <a:pt x="2410" y="1014"/>
                  </a:lnTo>
                  <a:lnTo>
                    <a:pt x="2112" y="912"/>
                  </a:lnTo>
                  <a:lnTo>
                    <a:pt x="1833" y="800"/>
                  </a:lnTo>
                  <a:lnTo>
                    <a:pt x="1582" y="680"/>
                  </a:lnTo>
                  <a:lnTo>
                    <a:pt x="1349" y="559"/>
                  </a:lnTo>
                  <a:lnTo>
                    <a:pt x="1144" y="438"/>
                  </a:lnTo>
                  <a:lnTo>
                    <a:pt x="968" y="326"/>
                  </a:lnTo>
                  <a:lnTo>
                    <a:pt x="810" y="224"/>
                  </a:lnTo>
                  <a:lnTo>
                    <a:pt x="605" y="65"/>
                  </a:lnTo>
                  <a:lnTo>
                    <a:pt x="527" y="5"/>
                  </a:lnTo>
                  <a:close/>
                </a:path>
              </a:pathLst>
            </a:custGeom>
            <a:solidFill>
              <a:srgbClr val="CE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88;p32">
              <a:extLst>
                <a:ext uri="{FF2B5EF4-FFF2-40B4-BE49-F238E27FC236}">
                  <a16:creationId xmlns:a16="http://schemas.microsoft.com/office/drawing/2014/main" id="{1B3BBC5B-DEE6-F58C-BFEF-B97DFA31808A}"/>
                </a:ext>
              </a:extLst>
            </p:cNvPr>
            <p:cNvSpPr/>
            <p:nvPr/>
          </p:nvSpPr>
          <p:spPr>
            <a:xfrm>
              <a:off x="5763904" y="2467416"/>
              <a:ext cx="255300" cy="304151"/>
            </a:xfrm>
            <a:custGeom>
              <a:avLst/>
              <a:gdLst/>
              <a:ahLst/>
              <a:cxnLst/>
              <a:rect l="l" t="t" r="r" b="b"/>
              <a:pathLst>
                <a:path w="12208" h="14544" extrusionOk="0">
                  <a:moveTo>
                    <a:pt x="6811" y="1"/>
                  </a:moveTo>
                  <a:lnTo>
                    <a:pt x="6541" y="10"/>
                  </a:lnTo>
                  <a:lnTo>
                    <a:pt x="6272" y="29"/>
                  </a:lnTo>
                  <a:lnTo>
                    <a:pt x="5993" y="66"/>
                  </a:lnTo>
                  <a:lnTo>
                    <a:pt x="5713" y="122"/>
                  </a:lnTo>
                  <a:lnTo>
                    <a:pt x="5425" y="187"/>
                  </a:lnTo>
                  <a:lnTo>
                    <a:pt x="5127" y="271"/>
                  </a:lnTo>
                  <a:lnTo>
                    <a:pt x="4830" y="373"/>
                  </a:lnTo>
                  <a:lnTo>
                    <a:pt x="4532" y="494"/>
                  </a:lnTo>
                  <a:lnTo>
                    <a:pt x="4225" y="634"/>
                  </a:lnTo>
                  <a:lnTo>
                    <a:pt x="3908" y="801"/>
                  </a:lnTo>
                  <a:lnTo>
                    <a:pt x="3601" y="987"/>
                  </a:lnTo>
                  <a:lnTo>
                    <a:pt x="3453" y="1080"/>
                  </a:lnTo>
                  <a:lnTo>
                    <a:pt x="3304" y="1183"/>
                  </a:lnTo>
                  <a:lnTo>
                    <a:pt x="3015" y="1406"/>
                  </a:lnTo>
                  <a:lnTo>
                    <a:pt x="2736" y="1648"/>
                  </a:lnTo>
                  <a:lnTo>
                    <a:pt x="2476" y="1899"/>
                  </a:lnTo>
                  <a:lnTo>
                    <a:pt x="2224" y="2178"/>
                  </a:lnTo>
                  <a:lnTo>
                    <a:pt x="1982" y="2457"/>
                  </a:lnTo>
                  <a:lnTo>
                    <a:pt x="1750" y="2764"/>
                  </a:lnTo>
                  <a:lnTo>
                    <a:pt x="1536" y="3071"/>
                  </a:lnTo>
                  <a:lnTo>
                    <a:pt x="1331" y="3397"/>
                  </a:lnTo>
                  <a:lnTo>
                    <a:pt x="1145" y="3732"/>
                  </a:lnTo>
                  <a:lnTo>
                    <a:pt x="968" y="4067"/>
                  </a:lnTo>
                  <a:lnTo>
                    <a:pt x="801" y="4420"/>
                  </a:lnTo>
                  <a:lnTo>
                    <a:pt x="652" y="4774"/>
                  </a:lnTo>
                  <a:lnTo>
                    <a:pt x="522" y="5137"/>
                  </a:lnTo>
                  <a:lnTo>
                    <a:pt x="401" y="5500"/>
                  </a:lnTo>
                  <a:lnTo>
                    <a:pt x="298" y="5872"/>
                  </a:lnTo>
                  <a:lnTo>
                    <a:pt x="205" y="6235"/>
                  </a:lnTo>
                  <a:lnTo>
                    <a:pt x="131" y="6607"/>
                  </a:lnTo>
                  <a:lnTo>
                    <a:pt x="75" y="6979"/>
                  </a:lnTo>
                  <a:lnTo>
                    <a:pt x="38" y="7342"/>
                  </a:lnTo>
                  <a:lnTo>
                    <a:pt x="10" y="7705"/>
                  </a:lnTo>
                  <a:lnTo>
                    <a:pt x="1" y="8068"/>
                  </a:lnTo>
                  <a:lnTo>
                    <a:pt x="10" y="8421"/>
                  </a:lnTo>
                  <a:lnTo>
                    <a:pt x="38" y="8765"/>
                  </a:lnTo>
                  <a:lnTo>
                    <a:pt x="84" y="9100"/>
                  </a:lnTo>
                  <a:lnTo>
                    <a:pt x="150" y="9435"/>
                  </a:lnTo>
                  <a:lnTo>
                    <a:pt x="233" y="9752"/>
                  </a:lnTo>
                  <a:lnTo>
                    <a:pt x="336" y="10059"/>
                  </a:lnTo>
                  <a:lnTo>
                    <a:pt x="391" y="10208"/>
                  </a:lnTo>
                  <a:lnTo>
                    <a:pt x="447" y="10357"/>
                  </a:lnTo>
                  <a:lnTo>
                    <a:pt x="512" y="10496"/>
                  </a:lnTo>
                  <a:lnTo>
                    <a:pt x="587" y="10636"/>
                  </a:lnTo>
                  <a:lnTo>
                    <a:pt x="661" y="10775"/>
                  </a:lnTo>
                  <a:lnTo>
                    <a:pt x="745" y="10905"/>
                  </a:lnTo>
                  <a:lnTo>
                    <a:pt x="838" y="11036"/>
                  </a:lnTo>
                  <a:lnTo>
                    <a:pt x="922" y="11157"/>
                  </a:lnTo>
                  <a:lnTo>
                    <a:pt x="1238" y="11538"/>
                  </a:lnTo>
                  <a:lnTo>
                    <a:pt x="1564" y="11901"/>
                  </a:lnTo>
                  <a:lnTo>
                    <a:pt x="1889" y="12236"/>
                  </a:lnTo>
                  <a:lnTo>
                    <a:pt x="2215" y="12552"/>
                  </a:lnTo>
                  <a:lnTo>
                    <a:pt x="2550" y="12831"/>
                  </a:lnTo>
                  <a:lnTo>
                    <a:pt x="2894" y="13092"/>
                  </a:lnTo>
                  <a:lnTo>
                    <a:pt x="3239" y="13334"/>
                  </a:lnTo>
                  <a:lnTo>
                    <a:pt x="3583" y="13548"/>
                  </a:lnTo>
                  <a:lnTo>
                    <a:pt x="3936" y="13734"/>
                  </a:lnTo>
                  <a:lnTo>
                    <a:pt x="4281" y="13911"/>
                  </a:lnTo>
                  <a:lnTo>
                    <a:pt x="4634" y="14060"/>
                  </a:lnTo>
                  <a:lnTo>
                    <a:pt x="4988" y="14181"/>
                  </a:lnTo>
                  <a:lnTo>
                    <a:pt x="5341" y="14292"/>
                  </a:lnTo>
                  <a:lnTo>
                    <a:pt x="5695" y="14376"/>
                  </a:lnTo>
                  <a:lnTo>
                    <a:pt x="6048" y="14450"/>
                  </a:lnTo>
                  <a:lnTo>
                    <a:pt x="6393" y="14497"/>
                  </a:lnTo>
                  <a:lnTo>
                    <a:pt x="6746" y="14525"/>
                  </a:lnTo>
                  <a:lnTo>
                    <a:pt x="7090" y="14543"/>
                  </a:lnTo>
                  <a:lnTo>
                    <a:pt x="7435" y="14534"/>
                  </a:lnTo>
                  <a:lnTo>
                    <a:pt x="7770" y="14515"/>
                  </a:lnTo>
                  <a:lnTo>
                    <a:pt x="8105" y="14478"/>
                  </a:lnTo>
                  <a:lnTo>
                    <a:pt x="8430" y="14422"/>
                  </a:lnTo>
                  <a:lnTo>
                    <a:pt x="8756" y="14357"/>
                  </a:lnTo>
                  <a:lnTo>
                    <a:pt x="9072" y="14274"/>
                  </a:lnTo>
                  <a:lnTo>
                    <a:pt x="9389" y="14171"/>
                  </a:lnTo>
                  <a:lnTo>
                    <a:pt x="9686" y="14069"/>
                  </a:lnTo>
                  <a:lnTo>
                    <a:pt x="9984" y="13939"/>
                  </a:lnTo>
                  <a:lnTo>
                    <a:pt x="10272" y="13808"/>
                  </a:lnTo>
                  <a:lnTo>
                    <a:pt x="10552" y="13659"/>
                  </a:lnTo>
                  <a:lnTo>
                    <a:pt x="10821" y="13501"/>
                  </a:lnTo>
                  <a:lnTo>
                    <a:pt x="11082" y="13325"/>
                  </a:lnTo>
                  <a:lnTo>
                    <a:pt x="11333" y="13148"/>
                  </a:lnTo>
                  <a:lnTo>
                    <a:pt x="11445" y="13045"/>
                  </a:lnTo>
                  <a:lnTo>
                    <a:pt x="11556" y="12934"/>
                  </a:lnTo>
                  <a:lnTo>
                    <a:pt x="11649" y="12813"/>
                  </a:lnTo>
                  <a:lnTo>
                    <a:pt x="11743" y="12683"/>
                  </a:lnTo>
                  <a:lnTo>
                    <a:pt x="11826" y="12534"/>
                  </a:lnTo>
                  <a:lnTo>
                    <a:pt x="11901" y="12385"/>
                  </a:lnTo>
                  <a:lnTo>
                    <a:pt x="11957" y="12217"/>
                  </a:lnTo>
                  <a:lnTo>
                    <a:pt x="12012" y="12041"/>
                  </a:lnTo>
                  <a:lnTo>
                    <a:pt x="12068" y="11864"/>
                  </a:lnTo>
                  <a:lnTo>
                    <a:pt x="12105" y="11668"/>
                  </a:lnTo>
                  <a:lnTo>
                    <a:pt x="12143" y="11473"/>
                  </a:lnTo>
                  <a:lnTo>
                    <a:pt x="12171" y="11268"/>
                  </a:lnTo>
                  <a:lnTo>
                    <a:pt x="12189" y="11054"/>
                  </a:lnTo>
                  <a:lnTo>
                    <a:pt x="12198" y="10840"/>
                  </a:lnTo>
                  <a:lnTo>
                    <a:pt x="12208" y="10608"/>
                  </a:lnTo>
                  <a:lnTo>
                    <a:pt x="12208" y="10375"/>
                  </a:lnTo>
                  <a:lnTo>
                    <a:pt x="12189" y="9901"/>
                  </a:lnTo>
                  <a:lnTo>
                    <a:pt x="12152" y="9407"/>
                  </a:lnTo>
                  <a:lnTo>
                    <a:pt x="12096" y="8896"/>
                  </a:lnTo>
                  <a:lnTo>
                    <a:pt x="12031" y="8365"/>
                  </a:lnTo>
                  <a:lnTo>
                    <a:pt x="11938" y="7835"/>
                  </a:lnTo>
                  <a:lnTo>
                    <a:pt x="11836" y="7305"/>
                  </a:lnTo>
                  <a:lnTo>
                    <a:pt x="11724" y="6765"/>
                  </a:lnTo>
                  <a:lnTo>
                    <a:pt x="11603" y="6235"/>
                  </a:lnTo>
                  <a:lnTo>
                    <a:pt x="11473" y="5704"/>
                  </a:lnTo>
                  <a:lnTo>
                    <a:pt x="11333" y="5183"/>
                  </a:lnTo>
                  <a:lnTo>
                    <a:pt x="11194" y="4681"/>
                  </a:lnTo>
                  <a:lnTo>
                    <a:pt x="11054" y="4188"/>
                  </a:lnTo>
                  <a:lnTo>
                    <a:pt x="10775" y="3267"/>
                  </a:lnTo>
                  <a:lnTo>
                    <a:pt x="10505" y="2457"/>
                  </a:lnTo>
                  <a:lnTo>
                    <a:pt x="10272" y="1778"/>
                  </a:lnTo>
                  <a:lnTo>
                    <a:pt x="10086" y="1257"/>
                  </a:lnTo>
                  <a:lnTo>
                    <a:pt x="9919" y="810"/>
                  </a:lnTo>
                  <a:lnTo>
                    <a:pt x="9789" y="727"/>
                  </a:lnTo>
                  <a:lnTo>
                    <a:pt x="9621" y="643"/>
                  </a:lnTo>
                  <a:lnTo>
                    <a:pt x="9398" y="541"/>
                  </a:lnTo>
                  <a:lnTo>
                    <a:pt x="9128" y="429"/>
                  </a:lnTo>
                  <a:lnTo>
                    <a:pt x="8802" y="308"/>
                  </a:lnTo>
                  <a:lnTo>
                    <a:pt x="8616" y="252"/>
                  </a:lnTo>
                  <a:lnTo>
                    <a:pt x="8430" y="196"/>
                  </a:lnTo>
                  <a:lnTo>
                    <a:pt x="8226" y="150"/>
                  </a:lnTo>
                  <a:lnTo>
                    <a:pt x="8012" y="103"/>
                  </a:lnTo>
                  <a:lnTo>
                    <a:pt x="7788" y="66"/>
                  </a:lnTo>
                  <a:lnTo>
                    <a:pt x="7556" y="38"/>
                  </a:lnTo>
                  <a:lnTo>
                    <a:pt x="7314" y="20"/>
                  </a:lnTo>
                  <a:lnTo>
                    <a:pt x="7063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89;p32">
              <a:extLst>
                <a:ext uri="{FF2B5EF4-FFF2-40B4-BE49-F238E27FC236}">
                  <a16:creationId xmlns:a16="http://schemas.microsoft.com/office/drawing/2014/main" id="{CCE1E5D0-51CF-3E72-7CFC-46DA918450B4}"/>
                </a:ext>
              </a:extLst>
            </p:cNvPr>
            <p:cNvSpPr/>
            <p:nvPr/>
          </p:nvSpPr>
          <p:spPr>
            <a:xfrm>
              <a:off x="6794993" y="2467416"/>
              <a:ext cx="255300" cy="304151"/>
            </a:xfrm>
            <a:custGeom>
              <a:avLst/>
              <a:gdLst/>
              <a:ahLst/>
              <a:cxnLst/>
              <a:rect l="l" t="t" r="r" b="b"/>
              <a:pathLst>
                <a:path w="12208" h="14544" extrusionOk="0">
                  <a:moveTo>
                    <a:pt x="5146" y="1"/>
                  </a:moveTo>
                  <a:lnTo>
                    <a:pt x="4895" y="20"/>
                  </a:lnTo>
                  <a:lnTo>
                    <a:pt x="4653" y="38"/>
                  </a:lnTo>
                  <a:lnTo>
                    <a:pt x="4420" y="66"/>
                  </a:lnTo>
                  <a:lnTo>
                    <a:pt x="4197" y="103"/>
                  </a:lnTo>
                  <a:lnTo>
                    <a:pt x="3983" y="150"/>
                  </a:lnTo>
                  <a:lnTo>
                    <a:pt x="3787" y="196"/>
                  </a:lnTo>
                  <a:lnTo>
                    <a:pt x="3592" y="252"/>
                  </a:lnTo>
                  <a:lnTo>
                    <a:pt x="3406" y="308"/>
                  </a:lnTo>
                  <a:lnTo>
                    <a:pt x="3080" y="429"/>
                  </a:lnTo>
                  <a:lnTo>
                    <a:pt x="2810" y="541"/>
                  </a:lnTo>
                  <a:lnTo>
                    <a:pt x="2587" y="643"/>
                  </a:lnTo>
                  <a:lnTo>
                    <a:pt x="2429" y="727"/>
                  </a:lnTo>
                  <a:lnTo>
                    <a:pt x="2289" y="810"/>
                  </a:lnTo>
                  <a:lnTo>
                    <a:pt x="2122" y="1257"/>
                  </a:lnTo>
                  <a:lnTo>
                    <a:pt x="1936" y="1778"/>
                  </a:lnTo>
                  <a:lnTo>
                    <a:pt x="1703" y="2457"/>
                  </a:lnTo>
                  <a:lnTo>
                    <a:pt x="1443" y="3267"/>
                  </a:lnTo>
                  <a:lnTo>
                    <a:pt x="1154" y="4188"/>
                  </a:lnTo>
                  <a:lnTo>
                    <a:pt x="1015" y="4681"/>
                  </a:lnTo>
                  <a:lnTo>
                    <a:pt x="875" y="5183"/>
                  </a:lnTo>
                  <a:lnTo>
                    <a:pt x="745" y="5704"/>
                  </a:lnTo>
                  <a:lnTo>
                    <a:pt x="615" y="6235"/>
                  </a:lnTo>
                  <a:lnTo>
                    <a:pt x="484" y="6765"/>
                  </a:lnTo>
                  <a:lnTo>
                    <a:pt x="373" y="7305"/>
                  </a:lnTo>
                  <a:lnTo>
                    <a:pt x="270" y="7835"/>
                  </a:lnTo>
                  <a:lnTo>
                    <a:pt x="187" y="8365"/>
                  </a:lnTo>
                  <a:lnTo>
                    <a:pt x="112" y="8896"/>
                  </a:lnTo>
                  <a:lnTo>
                    <a:pt x="56" y="9407"/>
                  </a:lnTo>
                  <a:lnTo>
                    <a:pt x="19" y="9901"/>
                  </a:lnTo>
                  <a:lnTo>
                    <a:pt x="1" y="10375"/>
                  </a:lnTo>
                  <a:lnTo>
                    <a:pt x="1" y="10608"/>
                  </a:lnTo>
                  <a:lnTo>
                    <a:pt x="10" y="10840"/>
                  </a:lnTo>
                  <a:lnTo>
                    <a:pt x="28" y="11054"/>
                  </a:lnTo>
                  <a:lnTo>
                    <a:pt x="47" y="11268"/>
                  </a:lnTo>
                  <a:lnTo>
                    <a:pt x="75" y="11473"/>
                  </a:lnTo>
                  <a:lnTo>
                    <a:pt x="103" y="11668"/>
                  </a:lnTo>
                  <a:lnTo>
                    <a:pt x="149" y="11864"/>
                  </a:lnTo>
                  <a:lnTo>
                    <a:pt x="196" y="12041"/>
                  </a:lnTo>
                  <a:lnTo>
                    <a:pt x="252" y="12217"/>
                  </a:lnTo>
                  <a:lnTo>
                    <a:pt x="317" y="12385"/>
                  </a:lnTo>
                  <a:lnTo>
                    <a:pt x="382" y="12534"/>
                  </a:lnTo>
                  <a:lnTo>
                    <a:pt x="466" y="12683"/>
                  </a:lnTo>
                  <a:lnTo>
                    <a:pt x="559" y="12813"/>
                  </a:lnTo>
                  <a:lnTo>
                    <a:pt x="652" y="12934"/>
                  </a:lnTo>
                  <a:lnTo>
                    <a:pt x="763" y="13045"/>
                  </a:lnTo>
                  <a:lnTo>
                    <a:pt x="884" y="13148"/>
                  </a:lnTo>
                  <a:lnTo>
                    <a:pt x="1126" y="13325"/>
                  </a:lnTo>
                  <a:lnTo>
                    <a:pt x="1387" y="13501"/>
                  </a:lnTo>
                  <a:lnTo>
                    <a:pt x="1657" y="13659"/>
                  </a:lnTo>
                  <a:lnTo>
                    <a:pt x="1936" y="13808"/>
                  </a:lnTo>
                  <a:lnTo>
                    <a:pt x="2224" y="13939"/>
                  </a:lnTo>
                  <a:lnTo>
                    <a:pt x="2522" y="14069"/>
                  </a:lnTo>
                  <a:lnTo>
                    <a:pt x="2829" y="14171"/>
                  </a:lnTo>
                  <a:lnTo>
                    <a:pt x="3136" y="14274"/>
                  </a:lnTo>
                  <a:lnTo>
                    <a:pt x="3452" y="14357"/>
                  </a:lnTo>
                  <a:lnTo>
                    <a:pt x="3778" y="14422"/>
                  </a:lnTo>
                  <a:lnTo>
                    <a:pt x="4104" y="14478"/>
                  </a:lnTo>
                  <a:lnTo>
                    <a:pt x="4439" y="14515"/>
                  </a:lnTo>
                  <a:lnTo>
                    <a:pt x="4783" y="14534"/>
                  </a:lnTo>
                  <a:lnTo>
                    <a:pt x="5118" y="14543"/>
                  </a:lnTo>
                  <a:lnTo>
                    <a:pt x="5462" y="14525"/>
                  </a:lnTo>
                  <a:lnTo>
                    <a:pt x="5816" y="14497"/>
                  </a:lnTo>
                  <a:lnTo>
                    <a:pt x="6160" y="14450"/>
                  </a:lnTo>
                  <a:lnTo>
                    <a:pt x="6513" y="14376"/>
                  </a:lnTo>
                  <a:lnTo>
                    <a:pt x="6867" y="14292"/>
                  </a:lnTo>
                  <a:lnTo>
                    <a:pt x="7221" y="14181"/>
                  </a:lnTo>
                  <a:lnTo>
                    <a:pt x="7574" y="14060"/>
                  </a:lnTo>
                  <a:lnTo>
                    <a:pt x="7928" y="13911"/>
                  </a:lnTo>
                  <a:lnTo>
                    <a:pt x="8281" y="13734"/>
                  </a:lnTo>
                  <a:lnTo>
                    <a:pt x="8625" y="13548"/>
                  </a:lnTo>
                  <a:lnTo>
                    <a:pt x="8970" y="13334"/>
                  </a:lnTo>
                  <a:lnTo>
                    <a:pt x="9314" y="13092"/>
                  </a:lnTo>
                  <a:lnTo>
                    <a:pt x="9658" y="12831"/>
                  </a:lnTo>
                  <a:lnTo>
                    <a:pt x="9993" y="12552"/>
                  </a:lnTo>
                  <a:lnTo>
                    <a:pt x="10328" y="12236"/>
                  </a:lnTo>
                  <a:lnTo>
                    <a:pt x="10654" y="11901"/>
                  </a:lnTo>
                  <a:lnTo>
                    <a:pt x="10970" y="11538"/>
                  </a:lnTo>
                  <a:lnTo>
                    <a:pt x="11286" y="11157"/>
                  </a:lnTo>
                  <a:lnTo>
                    <a:pt x="11380" y="11036"/>
                  </a:lnTo>
                  <a:lnTo>
                    <a:pt x="11463" y="10905"/>
                  </a:lnTo>
                  <a:lnTo>
                    <a:pt x="11547" y="10775"/>
                  </a:lnTo>
                  <a:lnTo>
                    <a:pt x="11621" y="10636"/>
                  </a:lnTo>
                  <a:lnTo>
                    <a:pt x="11696" y="10496"/>
                  </a:lnTo>
                  <a:lnTo>
                    <a:pt x="11761" y="10357"/>
                  </a:lnTo>
                  <a:lnTo>
                    <a:pt x="11826" y="10208"/>
                  </a:lnTo>
                  <a:lnTo>
                    <a:pt x="11882" y="10059"/>
                  </a:lnTo>
                  <a:lnTo>
                    <a:pt x="11975" y="9752"/>
                  </a:lnTo>
                  <a:lnTo>
                    <a:pt x="12059" y="9435"/>
                  </a:lnTo>
                  <a:lnTo>
                    <a:pt x="12124" y="9100"/>
                  </a:lnTo>
                  <a:lnTo>
                    <a:pt x="12170" y="8765"/>
                  </a:lnTo>
                  <a:lnTo>
                    <a:pt x="12198" y="8421"/>
                  </a:lnTo>
                  <a:lnTo>
                    <a:pt x="12208" y="8068"/>
                  </a:lnTo>
                  <a:lnTo>
                    <a:pt x="12198" y="7705"/>
                  </a:lnTo>
                  <a:lnTo>
                    <a:pt x="12170" y="7342"/>
                  </a:lnTo>
                  <a:lnTo>
                    <a:pt x="12133" y="6979"/>
                  </a:lnTo>
                  <a:lnTo>
                    <a:pt x="12077" y="6607"/>
                  </a:lnTo>
                  <a:lnTo>
                    <a:pt x="12003" y="6235"/>
                  </a:lnTo>
                  <a:lnTo>
                    <a:pt x="11910" y="5872"/>
                  </a:lnTo>
                  <a:lnTo>
                    <a:pt x="11808" y="5500"/>
                  </a:lnTo>
                  <a:lnTo>
                    <a:pt x="11687" y="5137"/>
                  </a:lnTo>
                  <a:lnTo>
                    <a:pt x="11556" y="4774"/>
                  </a:lnTo>
                  <a:lnTo>
                    <a:pt x="11407" y="4420"/>
                  </a:lnTo>
                  <a:lnTo>
                    <a:pt x="11240" y="4067"/>
                  </a:lnTo>
                  <a:lnTo>
                    <a:pt x="11063" y="3732"/>
                  </a:lnTo>
                  <a:lnTo>
                    <a:pt x="10877" y="3397"/>
                  </a:lnTo>
                  <a:lnTo>
                    <a:pt x="10672" y="3071"/>
                  </a:lnTo>
                  <a:lnTo>
                    <a:pt x="10458" y="2764"/>
                  </a:lnTo>
                  <a:lnTo>
                    <a:pt x="10226" y="2457"/>
                  </a:lnTo>
                  <a:lnTo>
                    <a:pt x="9984" y="2178"/>
                  </a:lnTo>
                  <a:lnTo>
                    <a:pt x="9733" y="1899"/>
                  </a:lnTo>
                  <a:lnTo>
                    <a:pt x="9472" y="1648"/>
                  </a:lnTo>
                  <a:lnTo>
                    <a:pt x="9193" y="1406"/>
                  </a:lnTo>
                  <a:lnTo>
                    <a:pt x="8905" y="1183"/>
                  </a:lnTo>
                  <a:lnTo>
                    <a:pt x="8756" y="1080"/>
                  </a:lnTo>
                  <a:lnTo>
                    <a:pt x="8607" y="987"/>
                  </a:lnTo>
                  <a:lnTo>
                    <a:pt x="8300" y="801"/>
                  </a:lnTo>
                  <a:lnTo>
                    <a:pt x="7993" y="634"/>
                  </a:lnTo>
                  <a:lnTo>
                    <a:pt x="7686" y="494"/>
                  </a:lnTo>
                  <a:lnTo>
                    <a:pt x="7379" y="373"/>
                  </a:lnTo>
                  <a:lnTo>
                    <a:pt x="7081" y="271"/>
                  </a:lnTo>
                  <a:lnTo>
                    <a:pt x="6783" y="187"/>
                  </a:lnTo>
                  <a:lnTo>
                    <a:pt x="6495" y="122"/>
                  </a:lnTo>
                  <a:lnTo>
                    <a:pt x="6216" y="66"/>
                  </a:lnTo>
                  <a:lnTo>
                    <a:pt x="5937" y="29"/>
                  </a:lnTo>
                  <a:lnTo>
                    <a:pt x="5667" y="10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90;p32">
              <a:extLst>
                <a:ext uri="{FF2B5EF4-FFF2-40B4-BE49-F238E27FC236}">
                  <a16:creationId xmlns:a16="http://schemas.microsoft.com/office/drawing/2014/main" id="{A58397D6-7151-B923-7B8D-5C41265B972A}"/>
                </a:ext>
              </a:extLst>
            </p:cNvPr>
            <p:cNvSpPr/>
            <p:nvPr/>
          </p:nvSpPr>
          <p:spPr>
            <a:xfrm>
              <a:off x="5945850" y="2192279"/>
              <a:ext cx="922492" cy="261344"/>
            </a:xfrm>
            <a:custGeom>
              <a:avLst/>
              <a:gdLst/>
              <a:ahLst/>
              <a:cxnLst/>
              <a:rect l="l" t="t" r="r" b="b"/>
              <a:pathLst>
                <a:path w="44112" h="12497" extrusionOk="0">
                  <a:moveTo>
                    <a:pt x="3359" y="1"/>
                  </a:moveTo>
                  <a:lnTo>
                    <a:pt x="3238" y="10"/>
                  </a:lnTo>
                  <a:lnTo>
                    <a:pt x="3117" y="29"/>
                  </a:lnTo>
                  <a:lnTo>
                    <a:pt x="3005" y="57"/>
                  </a:lnTo>
                  <a:lnTo>
                    <a:pt x="2894" y="94"/>
                  </a:lnTo>
                  <a:lnTo>
                    <a:pt x="2782" y="131"/>
                  </a:lnTo>
                  <a:lnTo>
                    <a:pt x="2680" y="168"/>
                  </a:lnTo>
                  <a:lnTo>
                    <a:pt x="2577" y="224"/>
                  </a:lnTo>
                  <a:lnTo>
                    <a:pt x="2475" y="280"/>
                  </a:lnTo>
                  <a:lnTo>
                    <a:pt x="2280" y="410"/>
                  </a:lnTo>
                  <a:lnTo>
                    <a:pt x="2084" y="559"/>
                  </a:lnTo>
                  <a:lnTo>
                    <a:pt x="1991" y="634"/>
                  </a:lnTo>
                  <a:lnTo>
                    <a:pt x="1917" y="717"/>
                  </a:lnTo>
                  <a:lnTo>
                    <a:pt x="1852" y="792"/>
                  </a:lnTo>
                  <a:lnTo>
                    <a:pt x="1786" y="866"/>
                  </a:lnTo>
                  <a:lnTo>
                    <a:pt x="1693" y="1006"/>
                  </a:lnTo>
                  <a:lnTo>
                    <a:pt x="1610" y="1127"/>
                  </a:lnTo>
                  <a:lnTo>
                    <a:pt x="1563" y="1183"/>
                  </a:lnTo>
                  <a:lnTo>
                    <a:pt x="1517" y="1229"/>
                  </a:lnTo>
                  <a:lnTo>
                    <a:pt x="1470" y="1266"/>
                  </a:lnTo>
                  <a:lnTo>
                    <a:pt x="1405" y="1294"/>
                  </a:lnTo>
                  <a:lnTo>
                    <a:pt x="1331" y="1313"/>
                  </a:lnTo>
                  <a:lnTo>
                    <a:pt x="1256" y="1322"/>
                  </a:lnTo>
                  <a:lnTo>
                    <a:pt x="1154" y="1313"/>
                  </a:lnTo>
                  <a:lnTo>
                    <a:pt x="1042" y="1303"/>
                  </a:lnTo>
                  <a:lnTo>
                    <a:pt x="986" y="1294"/>
                  </a:lnTo>
                  <a:lnTo>
                    <a:pt x="921" y="1303"/>
                  </a:lnTo>
                  <a:lnTo>
                    <a:pt x="865" y="1303"/>
                  </a:lnTo>
                  <a:lnTo>
                    <a:pt x="810" y="1322"/>
                  </a:lnTo>
                  <a:lnTo>
                    <a:pt x="754" y="1341"/>
                  </a:lnTo>
                  <a:lnTo>
                    <a:pt x="707" y="1369"/>
                  </a:lnTo>
                  <a:lnTo>
                    <a:pt x="605" y="1443"/>
                  </a:lnTo>
                  <a:lnTo>
                    <a:pt x="512" y="1527"/>
                  </a:lnTo>
                  <a:lnTo>
                    <a:pt x="428" y="1629"/>
                  </a:lnTo>
                  <a:lnTo>
                    <a:pt x="354" y="1731"/>
                  </a:lnTo>
                  <a:lnTo>
                    <a:pt x="279" y="1852"/>
                  </a:lnTo>
                  <a:lnTo>
                    <a:pt x="214" y="1964"/>
                  </a:lnTo>
                  <a:lnTo>
                    <a:pt x="158" y="2076"/>
                  </a:lnTo>
                  <a:lnTo>
                    <a:pt x="74" y="2280"/>
                  </a:lnTo>
                  <a:lnTo>
                    <a:pt x="19" y="2420"/>
                  </a:lnTo>
                  <a:lnTo>
                    <a:pt x="0" y="2476"/>
                  </a:lnTo>
                  <a:lnTo>
                    <a:pt x="2214" y="10152"/>
                  </a:lnTo>
                  <a:lnTo>
                    <a:pt x="2829" y="10245"/>
                  </a:lnTo>
                  <a:lnTo>
                    <a:pt x="4503" y="10515"/>
                  </a:lnTo>
                  <a:lnTo>
                    <a:pt x="6978" y="10887"/>
                  </a:lnTo>
                  <a:lnTo>
                    <a:pt x="8439" y="11101"/>
                  </a:lnTo>
                  <a:lnTo>
                    <a:pt x="9983" y="11324"/>
                  </a:lnTo>
                  <a:lnTo>
                    <a:pt x="11612" y="11538"/>
                  </a:lnTo>
                  <a:lnTo>
                    <a:pt x="13259" y="11752"/>
                  </a:lnTo>
                  <a:lnTo>
                    <a:pt x="14915" y="11947"/>
                  </a:lnTo>
                  <a:lnTo>
                    <a:pt x="16543" y="12124"/>
                  </a:lnTo>
                  <a:lnTo>
                    <a:pt x="17334" y="12208"/>
                  </a:lnTo>
                  <a:lnTo>
                    <a:pt x="18097" y="12273"/>
                  </a:lnTo>
                  <a:lnTo>
                    <a:pt x="18841" y="12338"/>
                  </a:lnTo>
                  <a:lnTo>
                    <a:pt x="19557" y="12394"/>
                  </a:lnTo>
                  <a:lnTo>
                    <a:pt x="20246" y="12431"/>
                  </a:lnTo>
                  <a:lnTo>
                    <a:pt x="20888" y="12468"/>
                  </a:lnTo>
                  <a:lnTo>
                    <a:pt x="21493" y="12487"/>
                  </a:lnTo>
                  <a:lnTo>
                    <a:pt x="22060" y="12496"/>
                  </a:lnTo>
                  <a:lnTo>
                    <a:pt x="22619" y="12487"/>
                  </a:lnTo>
                  <a:lnTo>
                    <a:pt x="23223" y="12468"/>
                  </a:lnTo>
                  <a:lnTo>
                    <a:pt x="23865" y="12431"/>
                  </a:lnTo>
                  <a:lnTo>
                    <a:pt x="24554" y="12394"/>
                  </a:lnTo>
                  <a:lnTo>
                    <a:pt x="25270" y="12338"/>
                  </a:lnTo>
                  <a:lnTo>
                    <a:pt x="26015" y="12273"/>
                  </a:lnTo>
                  <a:lnTo>
                    <a:pt x="26787" y="12208"/>
                  </a:lnTo>
                  <a:lnTo>
                    <a:pt x="27568" y="12124"/>
                  </a:lnTo>
                  <a:lnTo>
                    <a:pt x="29197" y="11947"/>
                  </a:lnTo>
                  <a:lnTo>
                    <a:pt x="30853" y="11752"/>
                  </a:lnTo>
                  <a:lnTo>
                    <a:pt x="32509" y="11538"/>
                  </a:lnTo>
                  <a:lnTo>
                    <a:pt x="34128" y="11324"/>
                  </a:lnTo>
                  <a:lnTo>
                    <a:pt x="35682" y="11101"/>
                  </a:lnTo>
                  <a:lnTo>
                    <a:pt x="37133" y="10887"/>
                  </a:lnTo>
                  <a:lnTo>
                    <a:pt x="39608" y="10515"/>
                  </a:lnTo>
                  <a:lnTo>
                    <a:pt x="41292" y="10245"/>
                  </a:lnTo>
                  <a:lnTo>
                    <a:pt x="41906" y="10152"/>
                  </a:lnTo>
                  <a:lnTo>
                    <a:pt x="44111" y="2476"/>
                  </a:lnTo>
                  <a:lnTo>
                    <a:pt x="44093" y="2420"/>
                  </a:lnTo>
                  <a:lnTo>
                    <a:pt x="44037" y="2280"/>
                  </a:lnTo>
                  <a:lnTo>
                    <a:pt x="43953" y="2076"/>
                  </a:lnTo>
                  <a:lnTo>
                    <a:pt x="43897" y="1964"/>
                  </a:lnTo>
                  <a:lnTo>
                    <a:pt x="43832" y="1852"/>
                  </a:lnTo>
                  <a:lnTo>
                    <a:pt x="43767" y="1731"/>
                  </a:lnTo>
                  <a:lnTo>
                    <a:pt x="43683" y="1629"/>
                  </a:lnTo>
                  <a:lnTo>
                    <a:pt x="43599" y="1527"/>
                  </a:lnTo>
                  <a:lnTo>
                    <a:pt x="43506" y="1443"/>
                  </a:lnTo>
                  <a:lnTo>
                    <a:pt x="43413" y="1369"/>
                  </a:lnTo>
                  <a:lnTo>
                    <a:pt x="43358" y="1341"/>
                  </a:lnTo>
                  <a:lnTo>
                    <a:pt x="43302" y="1322"/>
                  </a:lnTo>
                  <a:lnTo>
                    <a:pt x="43246" y="1303"/>
                  </a:lnTo>
                  <a:lnTo>
                    <a:pt x="43190" y="1303"/>
                  </a:lnTo>
                  <a:lnTo>
                    <a:pt x="43134" y="1294"/>
                  </a:lnTo>
                  <a:lnTo>
                    <a:pt x="43069" y="1303"/>
                  </a:lnTo>
                  <a:lnTo>
                    <a:pt x="42957" y="1313"/>
                  </a:lnTo>
                  <a:lnTo>
                    <a:pt x="42864" y="1322"/>
                  </a:lnTo>
                  <a:lnTo>
                    <a:pt x="42781" y="1313"/>
                  </a:lnTo>
                  <a:lnTo>
                    <a:pt x="42706" y="1294"/>
                  </a:lnTo>
                  <a:lnTo>
                    <a:pt x="42650" y="1266"/>
                  </a:lnTo>
                  <a:lnTo>
                    <a:pt x="42595" y="1229"/>
                  </a:lnTo>
                  <a:lnTo>
                    <a:pt x="42548" y="1183"/>
                  </a:lnTo>
                  <a:lnTo>
                    <a:pt x="42502" y="1127"/>
                  </a:lnTo>
                  <a:lnTo>
                    <a:pt x="42418" y="1006"/>
                  </a:lnTo>
                  <a:lnTo>
                    <a:pt x="42325" y="866"/>
                  </a:lnTo>
                  <a:lnTo>
                    <a:pt x="42269" y="792"/>
                  </a:lnTo>
                  <a:lnTo>
                    <a:pt x="42204" y="717"/>
                  </a:lnTo>
                  <a:lnTo>
                    <a:pt x="42129" y="634"/>
                  </a:lnTo>
                  <a:lnTo>
                    <a:pt x="42036" y="559"/>
                  </a:lnTo>
                  <a:lnTo>
                    <a:pt x="41841" y="410"/>
                  </a:lnTo>
                  <a:lnTo>
                    <a:pt x="41646" y="280"/>
                  </a:lnTo>
                  <a:lnTo>
                    <a:pt x="41543" y="224"/>
                  </a:lnTo>
                  <a:lnTo>
                    <a:pt x="41441" y="168"/>
                  </a:lnTo>
                  <a:lnTo>
                    <a:pt x="41329" y="131"/>
                  </a:lnTo>
                  <a:lnTo>
                    <a:pt x="41227" y="94"/>
                  </a:lnTo>
                  <a:lnTo>
                    <a:pt x="41115" y="57"/>
                  </a:lnTo>
                  <a:lnTo>
                    <a:pt x="41004" y="29"/>
                  </a:lnTo>
                  <a:lnTo>
                    <a:pt x="40883" y="10"/>
                  </a:lnTo>
                  <a:lnTo>
                    <a:pt x="40762" y="1"/>
                  </a:lnTo>
                  <a:lnTo>
                    <a:pt x="40501" y="1"/>
                  </a:lnTo>
                  <a:lnTo>
                    <a:pt x="40362" y="10"/>
                  </a:lnTo>
                  <a:lnTo>
                    <a:pt x="40222" y="20"/>
                  </a:lnTo>
                  <a:lnTo>
                    <a:pt x="39440" y="131"/>
                  </a:lnTo>
                  <a:lnTo>
                    <a:pt x="39189" y="187"/>
                  </a:lnTo>
                  <a:lnTo>
                    <a:pt x="38724" y="299"/>
                  </a:lnTo>
                  <a:lnTo>
                    <a:pt x="38091" y="466"/>
                  </a:lnTo>
                  <a:lnTo>
                    <a:pt x="37310" y="689"/>
                  </a:lnTo>
                  <a:lnTo>
                    <a:pt x="35402" y="1229"/>
                  </a:lnTo>
                  <a:lnTo>
                    <a:pt x="33216" y="1871"/>
                  </a:lnTo>
                  <a:lnTo>
                    <a:pt x="30946" y="2550"/>
                  </a:lnTo>
                  <a:lnTo>
                    <a:pt x="28824" y="3202"/>
                  </a:lnTo>
                  <a:lnTo>
                    <a:pt x="27875" y="3499"/>
                  </a:lnTo>
                  <a:lnTo>
                    <a:pt x="27038" y="3769"/>
                  </a:lnTo>
                  <a:lnTo>
                    <a:pt x="26350" y="3992"/>
                  </a:lnTo>
                  <a:lnTo>
                    <a:pt x="25819" y="4178"/>
                  </a:lnTo>
                  <a:lnTo>
                    <a:pt x="24461" y="4672"/>
                  </a:lnTo>
                  <a:lnTo>
                    <a:pt x="23354" y="5062"/>
                  </a:lnTo>
                  <a:lnTo>
                    <a:pt x="22060" y="5518"/>
                  </a:lnTo>
                  <a:lnTo>
                    <a:pt x="20758" y="5062"/>
                  </a:lnTo>
                  <a:lnTo>
                    <a:pt x="19650" y="4672"/>
                  </a:lnTo>
                  <a:lnTo>
                    <a:pt x="18292" y="4178"/>
                  </a:lnTo>
                  <a:lnTo>
                    <a:pt x="17771" y="3992"/>
                  </a:lnTo>
                  <a:lnTo>
                    <a:pt x="17073" y="3769"/>
                  </a:lnTo>
                  <a:lnTo>
                    <a:pt x="16236" y="3499"/>
                  </a:lnTo>
                  <a:lnTo>
                    <a:pt x="15296" y="3202"/>
                  </a:lnTo>
                  <a:lnTo>
                    <a:pt x="13165" y="2550"/>
                  </a:lnTo>
                  <a:lnTo>
                    <a:pt x="10905" y="1871"/>
                  </a:lnTo>
                  <a:lnTo>
                    <a:pt x="8709" y="1229"/>
                  </a:lnTo>
                  <a:lnTo>
                    <a:pt x="6801" y="689"/>
                  </a:lnTo>
                  <a:lnTo>
                    <a:pt x="6020" y="466"/>
                  </a:lnTo>
                  <a:lnTo>
                    <a:pt x="5387" y="299"/>
                  </a:lnTo>
                  <a:lnTo>
                    <a:pt x="4931" y="187"/>
                  </a:lnTo>
                  <a:lnTo>
                    <a:pt x="4671" y="131"/>
                  </a:lnTo>
                  <a:lnTo>
                    <a:pt x="3899" y="20"/>
                  </a:lnTo>
                  <a:lnTo>
                    <a:pt x="3750" y="1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91;p32">
              <a:extLst>
                <a:ext uri="{FF2B5EF4-FFF2-40B4-BE49-F238E27FC236}">
                  <a16:creationId xmlns:a16="http://schemas.microsoft.com/office/drawing/2014/main" id="{14EF5099-69B4-BF1C-40DE-056D2EF8F805}"/>
                </a:ext>
              </a:extLst>
            </p:cNvPr>
            <p:cNvSpPr/>
            <p:nvPr/>
          </p:nvSpPr>
          <p:spPr>
            <a:xfrm>
              <a:off x="5923075" y="2225762"/>
              <a:ext cx="968019" cy="598328"/>
            </a:xfrm>
            <a:custGeom>
              <a:avLst/>
              <a:gdLst/>
              <a:ahLst/>
              <a:cxnLst/>
              <a:rect l="l" t="t" r="r" b="b"/>
              <a:pathLst>
                <a:path w="46289" h="28611" extrusionOk="0">
                  <a:moveTo>
                    <a:pt x="0" y="0"/>
                  </a:moveTo>
                  <a:lnTo>
                    <a:pt x="4401" y="26164"/>
                  </a:lnTo>
                  <a:lnTo>
                    <a:pt x="20116" y="28490"/>
                  </a:lnTo>
                  <a:lnTo>
                    <a:pt x="20358" y="28508"/>
                  </a:lnTo>
                  <a:lnTo>
                    <a:pt x="21019" y="28555"/>
                  </a:lnTo>
                  <a:lnTo>
                    <a:pt x="21475" y="28583"/>
                  </a:lnTo>
                  <a:lnTo>
                    <a:pt x="21986" y="28601"/>
                  </a:lnTo>
                  <a:lnTo>
                    <a:pt x="22554" y="28610"/>
                  </a:lnTo>
                  <a:lnTo>
                    <a:pt x="23745" y="28610"/>
                  </a:lnTo>
                  <a:lnTo>
                    <a:pt x="24303" y="28601"/>
                  </a:lnTo>
                  <a:lnTo>
                    <a:pt x="24815" y="28583"/>
                  </a:lnTo>
                  <a:lnTo>
                    <a:pt x="25271" y="28555"/>
                  </a:lnTo>
                  <a:lnTo>
                    <a:pt x="25931" y="28508"/>
                  </a:lnTo>
                  <a:lnTo>
                    <a:pt x="26182" y="28490"/>
                  </a:lnTo>
                  <a:lnTo>
                    <a:pt x="41888" y="26164"/>
                  </a:lnTo>
                  <a:lnTo>
                    <a:pt x="46289" y="0"/>
                  </a:lnTo>
                  <a:lnTo>
                    <a:pt x="46289" y="0"/>
                  </a:lnTo>
                  <a:lnTo>
                    <a:pt x="45470" y="186"/>
                  </a:lnTo>
                  <a:lnTo>
                    <a:pt x="43284" y="670"/>
                  </a:lnTo>
                  <a:lnTo>
                    <a:pt x="40120" y="1359"/>
                  </a:lnTo>
                  <a:lnTo>
                    <a:pt x="38287" y="1749"/>
                  </a:lnTo>
                  <a:lnTo>
                    <a:pt x="36352" y="2149"/>
                  </a:lnTo>
                  <a:lnTo>
                    <a:pt x="34370" y="2550"/>
                  </a:lnTo>
                  <a:lnTo>
                    <a:pt x="32388" y="2931"/>
                  </a:lnTo>
                  <a:lnTo>
                    <a:pt x="30444" y="3294"/>
                  </a:lnTo>
                  <a:lnTo>
                    <a:pt x="29513" y="3461"/>
                  </a:lnTo>
                  <a:lnTo>
                    <a:pt x="28602" y="3620"/>
                  </a:lnTo>
                  <a:lnTo>
                    <a:pt x="27736" y="3768"/>
                  </a:lnTo>
                  <a:lnTo>
                    <a:pt x="26899" y="3899"/>
                  </a:lnTo>
                  <a:lnTo>
                    <a:pt x="26117" y="4010"/>
                  </a:lnTo>
                  <a:lnTo>
                    <a:pt x="25392" y="4103"/>
                  </a:lnTo>
                  <a:lnTo>
                    <a:pt x="24731" y="4187"/>
                  </a:lnTo>
                  <a:lnTo>
                    <a:pt x="24126" y="4243"/>
                  </a:lnTo>
                  <a:lnTo>
                    <a:pt x="23596" y="4280"/>
                  </a:lnTo>
                  <a:lnTo>
                    <a:pt x="23363" y="4289"/>
                  </a:lnTo>
                  <a:lnTo>
                    <a:pt x="22935" y="4289"/>
                  </a:lnTo>
                  <a:lnTo>
                    <a:pt x="22693" y="4280"/>
                  </a:lnTo>
                  <a:lnTo>
                    <a:pt x="22163" y="4243"/>
                  </a:lnTo>
                  <a:lnTo>
                    <a:pt x="21568" y="4187"/>
                  </a:lnTo>
                  <a:lnTo>
                    <a:pt x="20898" y="4103"/>
                  </a:lnTo>
                  <a:lnTo>
                    <a:pt x="20172" y="4010"/>
                  </a:lnTo>
                  <a:lnTo>
                    <a:pt x="19390" y="3899"/>
                  </a:lnTo>
                  <a:lnTo>
                    <a:pt x="18562" y="3768"/>
                  </a:lnTo>
                  <a:lnTo>
                    <a:pt x="17688" y="3620"/>
                  </a:lnTo>
                  <a:lnTo>
                    <a:pt x="16785" y="3461"/>
                  </a:lnTo>
                  <a:lnTo>
                    <a:pt x="15845" y="3294"/>
                  </a:lnTo>
                  <a:lnTo>
                    <a:pt x="13901" y="2931"/>
                  </a:lnTo>
                  <a:lnTo>
                    <a:pt x="11919" y="2550"/>
                  </a:lnTo>
                  <a:lnTo>
                    <a:pt x="9937" y="2149"/>
                  </a:lnTo>
                  <a:lnTo>
                    <a:pt x="8002" y="1749"/>
                  </a:lnTo>
                  <a:lnTo>
                    <a:pt x="6178" y="1359"/>
                  </a:lnTo>
                  <a:lnTo>
                    <a:pt x="3006" y="670"/>
                  </a:lnTo>
                  <a:lnTo>
                    <a:pt x="819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92;p32">
              <a:extLst>
                <a:ext uri="{FF2B5EF4-FFF2-40B4-BE49-F238E27FC236}">
                  <a16:creationId xmlns:a16="http://schemas.microsoft.com/office/drawing/2014/main" id="{E5CC7CD6-BB59-C563-EDE5-0548EB7BDD26}"/>
                </a:ext>
              </a:extLst>
            </p:cNvPr>
            <p:cNvSpPr/>
            <p:nvPr/>
          </p:nvSpPr>
          <p:spPr>
            <a:xfrm>
              <a:off x="6342387" y="2337063"/>
              <a:ext cx="29027" cy="473605"/>
            </a:xfrm>
            <a:custGeom>
              <a:avLst/>
              <a:gdLst/>
              <a:ahLst/>
              <a:cxnLst/>
              <a:rect l="l" t="t" r="r" b="b"/>
              <a:pathLst>
                <a:path w="1388" h="22647" extrusionOk="0">
                  <a:moveTo>
                    <a:pt x="624" y="0"/>
                  </a:moveTo>
                  <a:lnTo>
                    <a:pt x="1" y="28"/>
                  </a:lnTo>
                  <a:lnTo>
                    <a:pt x="764" y="22647"/>
                  </a:lnTo>
                  <a:lnTo>
                    <a:pt x="1387" y="2262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93;p32">
              <a:extLst>
                <a:ext uri="{FF2B5EF4-FFF2-40B4-BE49-F238E27FC236}">
                  <a16:creationId xmlns:a16="http://schemas.microsoft.com/office/drawing/2014/main" id="{EF4A8894-A9E0-0689-98CC-4E34D23DF6BC}"/>
                </a:ext>
              </a:extLst>
            </p:cNvPr>
            <p:cNvSpPr/>
            <p:nvPr/>
          </p:nvSpPr>
          <p:spPr>
            <a:xfrm>
              <a:off x="6442792" y="2337063"/>
              <a:ext cx="29027" cy="473605"/>
            </a:xfrm>
            <a:custGeom>
              <a:avLst/>
              <a:gdLst/>
              <a:ahLst/>
              <a:cxnLst/>
              <a:rect l="l" t="t" r="r" b="b"/>
              <a:pathLst>
                <a:path w="1388" h="22647" extrusionOk="0">
                  <a:moveTo>
                    <a:pt x="764" y="0"/>
                  </a:moveTo>
                  <a:lnTo>
                    <a:pt x="1" y="22628"/>
                  </a:lnTo>
                  <a:lnTo>
                    <a:pt x="624" y="22647"/>
                  </a:lnTo>
                  <a:lnTo>
                    <a:pt x="1387" y="2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94;p32">
              <a:extLst>
                <a:ext uri="{FF2B5EF4-FFF2-40B4-BE49-F238E27FC236}">
                  <a16:creationId xmlns:a16="http://schemas.microsoft.com/office/drawing/2014/main" id="{338F3CA9-2BDB-0F0F-B26C-35398B3E2365}"/>
                </a:ext>
              </a:extLst>
            </p:cNvPr>
            <p:cNvSpPr/>
            <p:nvPr/>
          </p:nvSpPr>
          <p:spPr>
            <a:xfrm>
              <a:off x="5932423" y="2436108"/>
              <a:ext cx="207243" cy="284473"/>
            </a:xfrm>
            <a:custGeom>
              <a:avLst/>
              <a:gdLst/>
              <a:ahLst/>
              <a:cxnLst/>
              <a:rect l="l" t="t" r="r" b="b"/>
              <a:pathLst>
                <a:path w="9910" h="13603" extrusionOk="0">
                  <a:moveTo>
                    <a:pt x="1368" y="0"/>
                  </a:moveTo>
                  <a:lnTo>
                    <a:pt x="1256" y="93"/>
                  </a:lnTo>
                  <a:lnTo>
                    <a:pt x="1135" y="205"/>
                  </a:lnTo>
                  <a:lnTo>
                    <a:pt x="1024" y="335"/>
                  </a:lnTo>
                  <a:lnTo>
                    <a:pt x="903" y="475"/>
                  </a:lnTo>
                  <a:lnTo>
                    <a:pt x="782" y="633"/>
                  </a:lnTo>
                  <a:lnTo>
                    <a:pt x="661" y="800"/>
                  </a:lnTo>
                  <a:lnTo>
                    <a:pt x="549" y="977"/>
                  </a:lnTo>
                  <a:lnTo>
                    <a:pt x="447" y="1163"/>
                  </a:lnTo>
                  <a:lnTo>
                    <a:pt x="344" y="1368"/>
                  </a:lnTo>
                  <a:lnTo>
                    <a:pt x="251" y="1582"/>
                  </a:lnTo>
                  <a:lnTo>
                    <a:pt x="168" y="1796"/>
                  </a:lnTo>
                  <a:lnTo>
                    <a:pt x="102" y="2019"/>
                  </a:lnTo>
                  <a:lnTo>
                    <a:pt x="56" y="2252"/>
                  </a:lnTo>
                  <a:lnTo>
                    <a:pt x="19" y="2484"/>
                  </a:lnTo>
                  <a:lnTo>
                    <a:pt x="0" y="2726"/>
                  </a:lnTo>
                  <a:lnTo>
                    <a:pt x="0" y="2968"/>
                  </a:lnTo>
                  <a:lnTo>
                    <a:pt x="19" y="3182"/>
                  </a:lnTo>
                  <a:lnTo>
                    <a:pt x="37" y="3415"/>
                  </a:lnTo>
                  <a:lnTo>
                    <a:pt x="75" y="3675"/>
                  </a:lnTo>
                  <a:lnTo>
                    <a:pt x="121" y="3945"/>
                  </a:lnTo>
                  <a:lnTo>
                    <a:pt x="233" y="4531"/>
                  </a:lnTo>
                  <a:lnTo>
                    <a:pt x="354" y="5136"/>
                  </a:lnTo>
                  <a:lnTo>
                    <a:pt x="465" y="5722"/>
                  </a:lnTo>
                  <a:lnTo>
                    <a:pt x="568" y="6271"/>
                  </a:lnTo>
                  <a:lnTo>
                    <a:pt x="605" y="6513"/>
                  </a:lnTo>
                  <a:lnTo>
                    <a:pt x="633" y="6727"/>
                  </a:lnTo>
                  <a:lnTo>
                    <a:pt x="651" y="6922"/>
                  </a:lnTo>
                  <a:lnTo>
                    <a:pt x="651" y="7080"/>
                  </a:lnTo>
                  <a:lnTo>
                    <a:pt x="651" y="7406"/>
                  </a:lnTo>
                  <a:lnTo>
                    <a:pt x="661" y="7750"/>
                  </a:lnTo>
                  <a:lnTo>
                    <a:pt x="689" y="8113"/>
                  </a:lnTo>
                  <a:lnTo>
                    <a:pt x="735" y="8485"/>
                  </a:lnTo>
                  <a:lnTo>
                    <a:pt x="800" y="8867"/>
                  </a:lnTo>
                  <a:lnTo>
                    <a:pt x="847" y="9062"/>
                  </a:lnTo>
                  <a:lnTo>
                    <a:pt x="893" y="9258"/>
                  </a:lnTo>
                  <a:lnTo>
                    <a:pt x="949" y="9453"/>
                  </a:lnTo>
                  <a:lnTo>
                    <a:pt x="1005" y="9658"/>
                  </a:lnTo>
                  <a:lnTo>
                    <a:pt x="1070" y="9853"/>
                  </a:lnTo>
                  <a:lnTo>
                    <a:pt x="1144" y="10058"/>
                  </a:lnTo>
                  <a:lnTo>
                    <a:pt x="1228" y="10262"/>
                  </a:lnTo>
                  <a:lnTo>
                    <a:pt x="1321" y="10458"/>
                  </a:lnTo>
                  <a:lnTo>
                    <a:pt x="1414" y="10663"/>
                  </a:lnTo>
                  <a:lnTo>
                    <a:pt x="1526" y="10858"/>
                  </a:lnTo>
                  <a:lnTo>
                    <a:pt x="1638" y="11053"/>
                  </a:lnTo>
                  <a:lnTo>
                    <a:pt x="1759" y="11258"/>
                  </a:lnTo>
                  <a:lnTo>
                    <a:pt x="1889" y="11453"/>
                  </a:lnTo>
                  <a:lnTo>
                    <a:pt x="2038" y="11640"/>
                  </a:lnTo>
                  <a:lnTo>
                    <a:pt x="2187" y="11835"/>
                  </a:lnTo>
                  <a:lnTo>
                    <a:pt x="2345" y="12021"/>
                  </a:lnTo>
                  <a:lnTo>
                    <a:pt x="2522" y="12207"/>
                  </a:lnTo>
                  <a:lnTo>
                    <a:pt x="2708" y="12393"/>
                  </a:lnTo>
                  <a:lnTo>
                    <a:pt x="2894" y="12570"/>
                  </a:lnTo>
                  <a:lnTo>
                    <a:pt x="3098" y="12747"/>
                  </a:lnTo>
                  <a:lnTo>
                    <a:pt x="3322" y="12914"/>
                  </a:lnTo>
                  <a:lnTo>
                    <a:pt x="3545" y="13082"/>
                  </a:lnTo>
                  <a:lnTo>
                    <a:pt x="3666" y="13156"/>
                  </a:lnTo>
                  <a:lnTo>
                    <a:pt x="3787" y="13231"/>
                  </a:lnTo>
                  <a:lnTo>
                    <a:pt x="3908" y="13296"/>
                  </a:lnTo>
                  <a:lnTo>
                    <a:pt x="4029" y="13351"/>
                  </a:lnTo>
                  <a:lnTo>
                    <a:pt x="4150" y="13398"/>
                  </a:lnTo>
                  <a:lnTo>
                    <a:pt x="4271" y="13445"/>
                  </a:lnTo>
                  <a:lnTo>
                    <a:pt x="4392" y="13482"/>
                  </a:lnTo>
                  <a:lnTo>
                    <a:pt x="4522" y="13519"/>
                  </a:lnTo>
                  <a:lnTo>
                    <a:pt x="4643" y="13547"/>
                  </a:lnTo>
                  <a:lnTo>
                    <a:pt x="4764" y="13565"/>
                  </a:lnTo>
                  <a:lnTo>
                    <a:pt x="5024" y="13593"/>
                  </a:lnTo>
                  <a:lnTo>
                    <a:pt x="5276" y="13603"/>
                  </a:lnTo>
                  <a:lnTo>
                    <a:pt x="5527" y="13584"/>
                  </a:lnTo>
                  <a:lnTo>
                    <a:pt x="5778" y="13556"/>
                  </a:lnTo>
                  <a:lnTo>
                    <a:pt x="6029" y="13510"/>
                  </a:lnTo>
                  <a:lnTo>
                    <a:pt x="6280" y="13445"/>
                  </a:lnTo>
                  <a:lnTo>
                    <a:pt x="6522" y="13370"/>
                  </a:lnTo>
                  <a:lnTo>
                    <a:pt x="6774" y="13277"/>
                  </a:lnTo>
                  <a:lnTo>
                    <a:pt x="7006" y="13175"/>
                  </a:lnTo>
                  <a:lnTo>
                    <a:pt x="7248" y="13054"/>
                  </a:lnTo>
                  <a:lnTo>
                    <a:pt x="7471" y="12933"/>
                  </a:lnTo>
                  <a:lnTo>
                    <a:pt x="7695" y="12803"/>
                  </a:lnTo>
                  <a:lnTo>
                    <a:pt x="7909" y="12663"/>
                  </a:lnTo>
                  <a:lnTo>
                    <a:pt x="8123" y="12523"/>
                  </a:lnTo>
                  <a:lnTo>
                    <a:pt x="8318" y="12375"/>
                  </a:lnTo>
                  <a:lnTo>
                    <a:pt x="8513" y="12216"/>
                  </a:lnTo>
                  <a:lnTo>
                    <a:pt x="8690" y="12068"/>
                  </a:lnTo>
                  <a:lnTo>
                    <a:pt x="8867" y="11909"/>
                  </a:lnTo>
                  <a:lnTo>
                    <a:pt x="9025" y="11760"/>
                  </a:lnTo>
                  <a:lnTo>
                    <a:pt x="9174" y="11612"/>
                  </a:lnTo>
                  <a:lnTo>
                    <a:pt x="9314" y="11463"/>
                  </a:lnTo>
                  <a:lnTo>
                    <a:pt x="9435" y="11314"/>
                  </a:lnTo>
                  <a:lnTo>
                    <a:pt x="9537" y="11174"/>
                  </a:lnTo>
                  <a:lnTo>
                    <a:pt x="9630" y="11044"/>
                  </a:lnTo>
                  <a:lnTo>
                    <a:pt x="9714" y="10923"/>
                  </a:lnTo>
                  <a:lnTo>
                    <a:pt x="9769" y="10811"/>
                  </a:lnTo>
                  <a:lnTo>
                    <a:pt x="9816" y="10709"/>
                  </a:lnTo>
                  <a:lnTo>
                    <a:pt x="9853" y="10607"/>
                  </a:lnTo>
                  <a:lnTo>
                    <a:pt x="9872" y="10523"/>
                  </a:lnTo>
                  <a:lnTo>
                    <a:pt x="9890" y="10430"/>
                  </a:lnTo>
                  <a:lnTo>
                    <a:pt x="9909" y="10346"/>
                  </a:lnTo>
                  <a:lnTo>
                    <a:pt x="9909" y="10272"/>
                  </a:lnTo>
                  <a:lnTo>
                    <a:pt x="9909" y="10197"/>
                  </a:lnTo>
                  <a:lnTo>
                    <a:pt x="9890" y="10058"/>
                  </a:lnTo>
                  <a:lnTo>
                    <a:pt x="9853" y="9937"/>
                  </a:lnTo>
                  <a:lnTo>
                    <a:pt x="9807" y="9825"/>
                  </a:lnTo>
                  <a:lnTo>
                    <a:pt x="9742" y="9732"/>
                  </a:lnTo>
                  <a:lnTo>
                    <a:pt x="9676" y="9648"/>
                  </a:lnTo>
                  <a:lnTo>
                    <a:pt x="9602" y="9574"/>
                  </a:lnTo>
                  <a:lnTo>
                    <a:pt x="9528" y="9509"/>
                  </a:lnTo>
                  <a:lnTo>
                    <a:pt x="9453" y="9462"/>
                  </a:lnTo>
                  <a:lnTo>
                    <a:pt x="9388" y="9425"/>
                  </a:lnTo>
                  <a:lnTo>
                    <a:pt x="9276" y="9379"/>
                  </a:lnTo>
                  <a:lnTo>
                    <a:pt x="9239" y="9360"/>
                  </a:lnTo>
                  <a:lnTo>
                    <a:pt x="9304" y="9202"/>
                  </a:lnTo>
                  <a:lnTo>
                    <a:pt x="9369" y="9016"/>
                  </a:lnTo>
                  <a:lnTo>
                    <a:pt x="9444" y="8792"/>
                  </a:lnTo>
                  <a:lnTo>
                    <a:pt x="9518" y="8532"/>
                  </a:lnTo>
                  <a:lnTo>
                    <a:pt x="9593" y="8253"/>
                  </a:lnTo>
                  <a:lnTo>
                    <a:pt x="9639" y="7974"/>
                  </a:lnTo>
                  <a:lnTo>
                    <a:pt x="9658" y="7843"/>
                  </a:lnTo>
                  <a:lnTo>
                    <a:pt x="9658" y="7713"/>
                  </a:lnTo>
                  <a:lnTo>
                    <a:pt x="9658" y="7583"/>
                  </a:lnTo>
                  <a:lnTo>
                    <a:pt x="9630" y="7462"/>
                  </a:lnTo>
                  <a:lnTo>
                    <a:pt x="9593" y="7350"/>
                  </a:lnTo>
                  <a:lnTo>
                    <a:pt x="9537" y="7229"/>
                  </a:lnTo>
                  <a:lnTo>
                    <a:pt x="9472" y="7118"/>
                  </a:lnTo>
                  <a:lnTo>
                    <a:pt x="9397" y="7015"/>
                  </a:lnTo>
                  <a:lnTo>
                    <a:pt x="9323" y="6922"/>
                  </a:lnTo>
                  <a:lnTo>
                    <a:pt x="9239" y="6829"/>
                  </a:lnTo>
                  <a:lnTo>
                    <a:pt x="9081" y="6671"/>
                  </a:lnTo>
                  <a:lnTo>
                    <a:pt x="8941" y="6559"/>
                  </a:lnTo>
                  <a:lnTo>
                    <a:pt x="8802" y="6457"/>
                  </a:lnTo>
                  <a:lnTo>
                    <a:pt x="8839" y="6429"/>
                  </a:lnTo>
                  <a:lnTo>
                    <a:pt x="8913" y="6345"/>
                  </a:lnTo>
                  <a:lnTo>
                    <a:pt x="8969" y="6280"/>
                  </a:lnTo>
                  <a:lnTo>
                    <a:pt x="9016" y="6206"/>
                  </a:lnTo>
                  <a:lnTo>
                    <a:pt x="9072" y="6122"/>
                  </a:lnTo>
                  <a:lnTo>
                    <a:pt x="9118" y="6020"/>
                  </a:lnTo>
                  <a:lnTo>
                    <a:pt x="9155" y="5908"/>
                  </a:lnTo>
                  <a:lnTo>
                    <a:pt x="9193" y="5778"/>
                  </a:lnTo>
                  <a:lnTo>
                    <a:pt x="9202" y="5638"/>
                  </a:lnTo>
                  <a:lnTo>
                    <a:pt x="9202" y="5489"/>
                  </a:lnTo>
                  <a:lnTo>
                    <a:pt x="9183" y="5331"/>
                  </a:lnTo>
                  <a:lnTo>
                    <a:pt x="9146" y="5155"/>
                  </a:lnTo>
                  <a:lnTo>
                    <a:pt x="9109" y="5071"/>
                  </a:lnTo>
                  <a:lnTo>
                    <a:pt x="9072" y="4978"/>
                  </a:lnTo>
                  <a:lnTo>
                    <a:pt x="9025" y="4875"/>
                  </a:lnTo>
                  <a:lnTo>
                    <a:pt x="8979" y="4782"/>
                  </a:lnTo>
                  <a:lnTo>
                    <a:pt x="8913" y="4689"/>
                  </a:lnTo>
                  <a:lnTo>
                    <a:pt x="8848" y="4596"/>
                  </a:lnTo>
                  <a:lnTo>
                    <a:pt x="8774" y="4513"/>
                  </a:lnTo>
                  <a:lnTo>
                    <a:pt x="8690" y="4438"/>
                  </a:lnTo>
                  <a:lnTo>
                    <a:pt x="8597" y="4373"/>
                  </a:lnTo>
                  <a:lnTo>
                    <a:pt x="8504" y="4317"/>
                  </a:lnTo>
                  <a:lnTo>
                    <a:pt x="8411" y="4261"/>
                  </a:lnTo>
                  <a:lnTo>
                    <a:pt x="8309" y="4215"/>
                  </a:lnTo>
                  <a:lnTo>
                    <a:pt x="8197" y="4168"/>
                  </a:lnTo>
                  <a:lnTo>
                    <a:pt x="8095" y="4131"/>
                  </a:lnTo>
                  <a:lnTo>
                    <a:pt x="7871" y="4075"/>
                  </a:lnTo>
                  <a:lnTo>
                    <a:pt x="7648" y="4038"/>
                  </a:lnTo>
                  <a:lnTo>
                    <a:pt x="7425" y="4010"/>
                  </a:lnTo>
                  <a:lnTo>
                    <a:pt x="7211" y="3991"/>
                  </a:lnTo>
                  <a:lnTo>
                    <a:pt x="6820" y="3991"/>
                  </a:lnTo>
                  <a:lnTo>
                    <a:pt x="6653" y="4001"/>
                  </a:lnTo>
                  <a:lnTo>
                    <a:pt x="6411" y="4029"/>
                  </a:lnTo>
                  <a:lnTo>
                    <a:pt x="6327" y="4038"/>
                  </a:lnTo>
                  <a:lnTo>
                    <a:pt x="6373" y="3991"/>
                  </a:lnTo>
                  <a:lnTo>
                    <a:pt x="6420" y="3936"/>
                  </a:lnTo>
                  <a:lnTo>
                    <a:pt x="6513" y="3805"/>
                  </a:lnTo>
                  <a:lnTo>
                    <a:pt x="6597" y="3647"/>
                  </a:lnTo>
                  <a:lnTo>
                    <a:pt x="6671" y="3470"/>
                  </a:lnTo>
                  <a:lnTo>
                    <a:pt x="6727" y="3275"/>
                  </a:lnTo>
                  <a:lnTo>
                    <a:pt x="6764" y="3080"/>
                  </a:lnTo>
                  <a:lnTo>
                    <a:pt x="6774" y="2987"/>
                  </a:lnTo>
                  <a:lnTo>
                    <a:pt x="6774" y="2884"/>
                  </a:lnTo>
                  <a:lnTo>
                    <a:pt x="6774" y="2782"/>
                  </a:lnTo>
                  <a:lnTo>
                    <a:pt x="6764" y="2689"/>
                  </a:lnTo>
                  <a:lnTo>
                    <a:pt x="6755" y="2596"/>
                  </a:lnTo>
                  <a:lnTo>
                    <a:pt x="6727" y="2503"/>
                  </a:lnTo>
                  <a:lnTo>
                    <a:pt x="6699" y="2419"/>
                  </a:lnTo>
                  <a:lnTo>
                    <a:pt x="6662" y="2335"/>
                  </a:lnTo>
                  <a:lnTo>
                    <a:pt x="6606" y="2252"/>
                  </a:lnTo>
                  <a:lnTo>
                    <a:pt x="6550" y="2177"/>
                  </a:lnTo>
                  <a:lnTo>
                    <a:pt x="6485" y="2112"/>
                  </a:lnTo>
                  <a:lnTo>
                    <a:pt x="6411" y="2056"/>
                  </a:lnTo>
                  <a:lnTo>
                    <a:pt x="6318" y="2000"/>
                  </a:lnTo>
                  <a:lnTo>
                    <a:pt x="6215" y="1963"/>
                  </a:lnTo>
                  <a:lnTo>
                    <a:pt x="6104" y="1926"/>
                  </a:lnTo>
                  <a:lnTo>
                    <a:pt x="5983" y="1907"/>
                  </a:lnTo>
                  <a:lnTo>
                    <a:pt x="5852" y="1889"/>
                  </a:lnTo>
                  <a:lnTo>
                    <a:pt x="5704" y="1889"/>
                  </a:lnTo>
                  <a:lnTo>
                    <a:pt x="5536" y="1907"/>
                  </a:lnTo>
                  <a:lnTo>
                    <a:pt x="5369" y="1926"/>
                  </a:lnTo>
                  <a:lnTo>
                    <a:pt x="5276" y="1935"/>
                  </a:lnTo>
                  <a:lnTo>
                    <a:pt x="5164" y="1945"/>
                  </a:lnTo>
                  <a:lnTo>
                    <a:pt x="4931" y="1945"/>
                  </a:lnTo>
                  <a:lnTo>
                    <a:pt x="4661" y="1935"/>
                  </a:lnTo>
                  <a:lnTo>
                    <a:pt x="4354" y="1907"/>
                  </a:lnTo>
                  <a:lnTo>
                    <a:pt x="4038" y="1879"/>
                  </a:lnTo>
                  <a:lnTo>
                    <a:pt x="3712" y="1833"/>
                  </a:lnTo>
                  <a:lnTo>
                    <a:pt x="3052" y="1731"/>
                  </a:lnTo>
                  <a:lnTo>
                    <a:pt x="2438" y="1610"/>
                  </a:lnTo>
                  <a:lnTo>
                    <a:pt x="1917" y="1507"/>
                  </a:lnTo>
                  <a:lnTo>
                    <a:pt x="1433" y="14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95;p32">
              <a:extLst>
                <a:ext uri="{FF2B5EF4-FFF2-40B4-BE49-F238E27FC236}">
                  <a16:creationId xmlns:a16="http://schemas.microsoft.com/office/drawing/2014/main" id="{C21A9208-E996-0C00-44C5-CC4D87CA59C1}"/>
                </a:ext>
              </a:extLst>
            </p:cNvPr>
            <p:cNvSpPr/>
            <p:nvPr/>
          </p:nvSpPr>
          <p:spPr>
            <a:xfrm>
              <a:off x="5972117" y="2518988"/>
              <a:ext cx="85616" cy="23945"/>
            </a:xfrm>
            <a:custGeom>
              <a:avLst/>
              <a:gdLst/>
              <a:ahLst/>
              <a:cxnLst/>
              <a:rect l="l" t="t" r="r" b="b"/>
              <a:pathLst>
                <a:path w="4094" h="1145" extrusionOk="0">
                  <a:moveTo>
                    <a:pt x="3731" y="1"/>
                  </a:moveTo>
                  <a:lnTo>
                    <a:pt x="3629" y="47"/>
                  </a:lnTo>
                  <a:lnTo>
                    <a:pt x="3526" y="94"/>
                  </a:lnTo>
                  <a:lnTo>
                    <a:pt x="3294" y="168"/>
                  </a:lnTo>
                  <a:lnTo>
                    <a:pt x="3052" y="233"/>
                  </a:lnTo>
                  <a:lnTo>
                    <a:pt x="2782" y="280"/>
                  </a:lnTo>
                  <a:lnTo>
                    <a:pt x="2494" y="308"/>
                  </a:lnTo>
                  <a:lnTo>
                    <a:pt x="2177" y="326"/>
                  </a:lnTo>
                  <a:lnTo>
                    <a:pt x="1852" y="326"/>
                  </a:lnTo>
                  <a:lnTo>
                    <a:pt x="1507" y="317"/>
                  </a:lnTo>
                  <a:lnTo>
                    <a:pt x="1238" y="289"/>
                  </a:lnTo>
                  <a:lnTo>
                    <a:pt x="996" y="270"/>
                  </a:lnTo>
                  <a:lnTo>
                    <a:pt x="577" y="205"/>
                  </a:lnTo>
                  <a:lnTo>
                    <a:pt x="289" y="159"/>
                  </a:lnTo>
                  <a:lnTo>
                    <a:pt x="186" y="140"/>
                  </a:lnTo>
                  <a:lnTo>
                    <a:pt x="0" y="931"/>
                  </a:lnTo>
                  <a:lnTo>
                    <a:pt x="196" y="968"/>
                  </a:lnTo>
                  <a:lnTo>
                    <a:pt x="382" y="1005"/>
                  </a:lnTo>
                  <a:lnTo>
                    <a:pt x="624" y="1043"/>
                  </a:lnTo>
                  <a:lnTo>
                    <a:pt x="912" y="1080"/>
                  </a:lnTo>
                  <a:lnTo>
                    <a:pt x="1238" y="1117"/>
                  </a:lnTo>
                  <a:lnTo>
                    <a:pt x="1600" y="1136"/>
                  </a:lnTo>
                  <a:lnTo>
                    <a:pt x="1973" y="1145"/>
                  </a:lnTo>
                  <a:lnTo>
                    <a:pt x="2242" y="1136"/>
                  </a:lnTo>
                  <a:lnTo>
                    <a:pt x="2522" y="1126"/>
                  </a:lnTo>
                  <a:lnTo>
                    <a:pt x="2791" y="1098"/>
                  </a:lnTo>
                  <a:lnTo>
                    <a:pt x="3071" y="1061"/>
                  </a:lnTo>
                  <a:lnTo>
                    <a:pt x="3340" y="1005"/>
                  </a:lnTo>
                  <a:lnTo>
                    <a:pt x="3601" y="931"/>
                  </a:lnTo>
                  <a:lnTo>
                    <a:pt x="3852" y="838"/>
                  </a:lnTo>
                  <a:lnTo>
                    <a:pt x="3982" y="791"/>
                  </a:lnTo>
                  <a:lnTo>
                    <a:pt x="4094" y="736"/>
                  </a:lnTo>
                  <a:lnTo>
                    <a:pt x="3731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96;p32">
              <a:extLst>
                <a:ext uri="{FF2B5EF4-FFF2-40B4-BE49-F238E27FC236}">
                  <a16:creationId xmlns:a16="http://schemas.microsoft.com/office/drawing/2014/main" id="{78432302-A567-2AFB-751E-A91581E27004}"/>
                </a:ext>
              </a:extLst>
            </p:cNvPr>
            <p:cNvSpPr/>
            <p:nvPr/>
          </p:nvSpPr>
          <p:spPr>
            <a:xfrm>
              <a:off x="5970172" y="2576583"/>
              <a:ext cx="134656" cy="32519"/>
            </a:xfrm>
            <a:custGeom>
              <a:avLst/>
              <a:gdLst/>
              <a:ahLst/>
              <a:cxnLst/>
              <a:rect l="l" t="t" r="r" b="b"/>
              <a:pathLst>
                <a:path w="6439" h="1555" extrusionOk="0">
                  <a:moveTo>
                    <a:pt x="6001" y="1"/>
                  </a:moveTo>
                  <a:lnTo>
                    <a:pt x="5797" y="122"/>
                  </a:lnTo>
                  <a:lnTo>
                    <a:pt x="5583" y="224"/>
                  </a:lnTo>
                  <a:lnTo>
                    <a:pt x="5369" y="326"/>
                  </a:lnTo>
                  <a:lnTo>
                    <a:pt x="5145" y="410"/>
                  </a:lnTo>
                  <a:lnTo>
                    <a:pt x="4913" y="484"/>
                  </a:lnTo>
                  <a:lnTo>
                    <a:pt x="4680" y="540"/>
                  </a:lnTo>
                  <a:lnTo>
                    <a:pt x="4438" y="596"/>
                  </a:lnTo>
                  <a:lnTo>
                    <a:pt x="4206" y="643"/>
                  </a:lnTo>
                  <a:lnTo>
                    <a:pt x="3964" y="680"/>
                  </a:lnTo>
                  <a:lnTo>
                    <a:pt x="3722" y="698"/>
                  </a:lnTo>
                  <a:lnTo>
                    <a:pt x="3480" y="717"/>
                  </a:lnTo>
                  <a:lnTo>
                    <a:pt x="3247" y="736"/>
                  </a:lnTo>
                  <a:lnTo>
                    <a:pt x="2773" y="736"/>
                  </a:lnTo>
                  <a:lnTo>
                    <a:pt x="2326" y="726"/>
                  </a:lnTo>
                  <a:lnTo>
                    <a:pt x="1898" y="689"/>
                  </a:lnTo>
                  <a:lnTo>
                    <a:pt x="1498" y="652"/>
                  </a:lnTo>
                  <a:lnTo>
                    <a:pt x="1144" y="596"/>
                  </a:lnTo>
                  <a:lnTo>
                    <a:pt x="837" y="550"/>
                  </a:lnTo>
                  <a:lnTo>
                    <a:pt x="586" y="503"/>
                  </a:lnTo>
                  <a:lnTo>
                    <a:pt x="391" y="457"/>
                  </a:lnTo>
                  <a:lnTo>
                    <a:pt x="214" y="419"/>
                  </a:lnTo>
                  <a:lnTo>
                    <a:pt x="0" y="1210"/>
                  </a:lnTo>
                  <a:lnTo>
                    <a:pt x="195" y="1257"/>
                  </a:lnTo>
                  <a:lnTo>
                    <a:pt x="400" y="1303"/>
                  </a:lnTo>
                  <a:lnTo>
                    <a:pt x="679" y="1350"/>
                  </a:lnTo>
                  <a:lnTo>
                    <a:pt x="1005" y="1406"/>
                  </a:lnTo>
                  <a:lnTo>
                    <a:pt x="1386" y="1461"/>
                  </a:lnTo>
                  <a:lnTo>
                    <a:pt x="1814" y="1508"/>
                  </a:lnTo>
                  <a:lnTo>
                    <a:pt x="2270" y="1545"/>
                  </a:lnTo>
                  <a:lnTo>
                    <a:pt x="2587" y="1554"/>
                  </a:lnTo>
                  <a:lnTo>
                    <a:pt x="3164" y="1554"/>
                  </a:lnTo>
                  <a:lnTo>
                    <a:pt x="3424" y="1545"/>
                  </a:lnTo>
                  <a:lnTo>
                    <a:pt x="3685" y="1526"/>
                  </a:lnTo>
                  <a:lnTo>
                    <a:pt x="3936" y="1508"/>
                  </a:lnTo>
                  <a:lnTo>
                    <a:pt x="4178" y="1471"/>
                  </a:lnTo>
                  <a:lnTo>
                    <a:pt x="4410" y="1433"/>
                  </a:lnTo>
                  <a:lnTo>
                    <a:pt x="4643" y="1387"/>
                  </a:lnTo>
                  <a:lnTo>
                    <a:pt x="4866" y="1340"/>
                  </a:lnTo>
                  <a:lnTo>
                    <a:pt x="5089" y="1285"/>
                  </a:lnTo>
                  <a:lnTo>
                    <a:pt x="5303" y="1219"/>
                  </a:lnTo>
                  <a:lnTo>
                    <a:pt x="5508" y="1145"/>
                  </a:lnTo>
                  <a:lnTo>
                    <a:pt x="5704" y="1071"/>
                  </a:lnTo>
                  <a:lnTo>
                    <a:pt x="5899" y="987"/>
                  </a:lnTo>
                  <a:lnTo>
                    <a:pt x="6085" y="894"/>
                  </a:lnTo>
                  <a:lnTo>
                    <a:pt x="6271" y="791"/>
                  </a:lnTo>
                  <a:lnTo>
                    <a:pt x="6439" y="68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97;p32">
              <a:extLst>
                <a:ext uri="{FF2B5EF4-FFF2-40B4-BE49-F238E27FC236}">
                  <a16:creationId xmlns:a16="http://schemas.microsoft.com/office/drawing/2014/main" id="{F7B8927E-534B-6602-8478-169953A6FF15}"/>
                </a:ext>
              </a:extLst>
            </p:cNvPr>
            <p:cNvSpPr/>
            <p:nvPr/>
          </p:nvSpPr>
          <p:spPr>
            <a:xfrm>
              <a:off x="5923849" y="2486698"/>
              <a:ext cx="89129" cy="239532"/>
            </a:xfrm>
            <a:custGeom>
              <a:avLst/>
              <a:gdLst/>
              <a:ahLst/>
              <a:cxnLst/>
              <a:rect l="l" t="t" r="r" b="b"/>
              <a:pathLst>
                <a:path w="4262" h="11454" extrusionOk="0">
                  <a:moveTo>
                    <a:pt x="819" y="0"/>
                  </a:moveTo>
                  <a:lnTo>
                    <a:pt x="1" y="47"/>
                  </a:lnTo>
                  <a:lnTo>
                    <a:pt x="19" y="261"/>
                  </a:lnTo>
                  <a:lnTo>
                    <a:pt x="38" y="512"/>
                  </a:lnTo>
                  <a:lnTo>
                    <a:pt x="122" y="1089"/>
                  </a:lnTo>
                  <a:lnTo>
                    <a:pt x="224" y="1740"/>
                  </a:lnTo>
                  <a:lnTo>
                    <a:pt x="345" y="2419"/>
                  </a:lnTo>
                  <a:lnTo>
                    <a:pt x="457" y="3089"/>
                  </a:lnTo>
                  <a:lnTo>
                    <a:pt x="559" y="3740"/>
                  </a:lnTo>
                  <a:lnTo>
                    <a:pt x="596" y="4029"/>
                  </a:lnTo>
                  <a:lnTo>
                    <a:pt x="633" y="4280"/>
                  </a:lnTo>
                  <a:lnTo>
                    <a:pt x="652" y="4494"/>
                  </a:lnTo>
                  <a:lnTo>
                    <a:pt x="652" y="4652"/>
                  </a:lnTo>
                  <a:lnTo>
                    <a:pt x="652" y="4922"/>
                  </a:lnTo>
                  <a:lnTo>
                    <a:pt x="661" y="5248"/>
                  </a:lnTo>
                  <a:lnTo>
                    <a:pt x="689" y="5620"/>
                  </a:lnTo>
                  <a:lnTo>
                    <a:pt x="726" y="6038"/>
                  </a:lnTo>
                  <a:lnTo>
                    <a:pt x="764" y="6262"/>
                  </a:lnTo>
                  <a:lnTo>
                    <a:pt x="801" y="6494"/>
                  </a:lnTo>
                  <a:lnTo>
                    <a:pt x="847" y="6727"/>
                  </a:lnTo>
                  <a:lnTo>
                    <a:pt x="903" y="6978"/>
                  </a:lnTo>
                  <a:lnTo>
                    <a:pt x="959" y="7229"/>
                  </a:lnTo>
                  <a:lnTo>
                    <a:pt x="1033" y="7481"/>
                  </a:lnTo>
                  <a:lnTo>
                    <a:pt x="1117" y="7741"/>
                  </a:lnTo>
                  <a:lnTo>
                    <a:pt x="1210" y="8011"/>
                  </a:lnTo>
                  <a:lnTo>
                    <a:pt x="1313" y="8281"/>
                  </a:lnTo>
                  <a:lnTo>
                    <a:pt x="1424" y="8541"/>
                  </a:lnTo>
                  <a:lnTo>
                    <a:pt x="1545" y="8802"/>
                  </a:lnTo>
                  <a:lnTo>
                    <a:pt x="1675" y="9053"/>
                  </a:lnTo>
                  <a:lnTo>
                    <a:pt x="1806" y="9295"/>
                  </a:lnTo>
                  <a:lnTo>
                    <a:pt x="1955" y="9528"/>
                  </a:lnTo>
                  <a:lnTo>
                    <a:pt x="2103" y="9751"/>
                  </a:lnTo>
                  <a:lnTo>
                    <a:pt x="2262" y="9974"/>
                  </a:lnTo>
                  <a:lnTo>
                    <a:pt x="2429" y="10188"/>
                  </a:lnTo>
                  <a:lnTo>
                    <a:pt x="2597" y="10393"/>
                  </a:lnTo>
                  <a:lnTo>
                    <a:pt x="2783" y="10588"/>
                  </a:lnTo>
                  <a:lnTo>
                    <a:pt x="2969" y="10774"/>
                  </a:lnTo>
                  <a:lnTo>
                    <a:pt x="3164" y="10960"/>
                  </a:lnTo>
                  <a:lnTo>
                    <a:pt x="3369" y="11128"/>
                  </a:lnTo>
                  <a:lnTo>
                    <a:pt x="3573" y="11295"/>
                  </a:lnTo>
                  <a:lnTo>
                    <a:pt x="3797" y="11454"/>
                  </a:lnTo>
                  <a:lnTo>
                    <a:pt x="4262" y="10784"/>
                  </a:lnTo>
                  <a:lnTo>
                    <a:pt x="4067" y="10644"/>
                  </a:lnTo>
                  <a:lnTo>
                    <a:pt x="3881" y="10504"/>
                  </a:lnTo>
                  <a:lnTo>
                    <a:pt x="3704" y="10346"/>
                  </a:lnTo>
                  <a:lnTo>
                    <a:pt x="3536" y="10188"/>
                  </a:lnTo>
                  <a:lnTo>
                    <a:pt x="3369" y="10021"/>
                  </a:lnTo>
                  <a:lnTo>
                    <a:pt x="3211" y="9844"/>
                  </a:lnTo>
                  <a:lnTo>
                    <a:pt x="3052" y="9667"/>
                  </a:lnTo>
                  <a:lnTo>
                    <a:pt x="2913" y="9472"/>
                  </a:lnTo>
                  <a:lnTo>
                    <a:pt x="2764" y="9276"/>
                  </a:lnTo>
                  <a:lnTo>
                    <a:pt x="2634" y="9081"/>
                  </a:lnTo>
                  <a:lnTo>
                    <a:pt x="2513" y="8867"/>
                  </a:lnTo>
                  <a:lnTo>
                    <a:pt x="2392" y="8653"/>
                  </a:lnTo>
                  <a:lnTo>
                    <a:pt x="2271" y="8430"/>
                  </a:lnTo>
                  <a:lnTo>
                    <a:pt x="2169" y="8206"/>
                  </a:lnTo>
                  <a:lnTo>
                    <a:pt x="2066" y="7974"/>
                  </a:lnTo>
                  <a:lnTo>
                    <a:pt x="1973" y="7732"/>
                  </a:lnTo>
                  <a:lnTo>
                    <a:pt x="1889" y="7490"/>
                  </a:lnTo>
                  <a:lnTo>
                    <a:pt x="1815" y="7248"/>
                  </a:lnTo>
                  <a:lnTo>
                    <a:pt x="1750" y="7015"/>
                  </a:lnTo>
                  <a:lnTo>
                    <a:pt x="1694" y="6783"/>
                  </a:lnTo>
                  <a:lnTo>
                    <a:pt x="1648" y="6560"/>
                  </a:lnTo>
                  <a:lnTo>
                    <a:pt x="1601" y="6346"/>
                  </a:lnTo>
                  <a:lnTo>
                    <a:pt x="1536" y="5936"/>
                  </a:lnTo>
                  <a:lnTo>
                    <a:pt x="1499" y="5555"/>
                  </a:lnTo>
                  <a:lnTo>
                    <a:pt x="1480" y="5210"/>
                  </a:lnTo>
                  <a:lnTo>
                    <a:pt x="1471" y="4922"/>
                  </a:lnTo>
                  <a:lnTo>
                    <a:pt x="1471" y="4671"/>
                  </a:lnTo>
                  <a:lnTo>
                    <a:pt x="1471" y="4485"/>
                  </a:lnTo>
                  <a:lnTo>
                    <a:pt x="1452" y="4261"/>
                  </a:lnTo>
                  <a:lnTo>
                    <a:pt x="1424" y="4001"/>
                  </a:lnTo>
                  <a:lnTo>
                    <a:pt x="1378" y="3712"/>
                  </a:lnTo>
                  <a:lnTo>
                    <a:pt x="1275" y="3043"/>
                  </a:lnTo>
                  <a:lnTo>
                    <a:pt x="1145" y="2289"/>
                  </a:lnTo>
                  <a:lnTo>
                    <a:pt x="1033" y="1619"/>
                  </a:lnTo>
                  <a:lnTo>
                    <a:pt x="931" y="996"/>
                  </a:lnTo>
                  <a:lnTo>
                    <a:pt x="857" y="437"/>
                  </a:lnTo>
                  <a:lnTo>
                    <a:pt x="829" y="205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98;p32">
              <a:extLst>
                <a:ext uri="{FF2B5EF4-FFF2-40B4-BE49-F238E27FC236}">
                  <a16:creationId xmlns:a16="http://schemas.microsoft.com/office/drawing/2014/main" id="{15395194-2C2B-5F44-3B4A-B2945699ABEB}"/>
                </a:ext>
              </a:extLst>
            </p:cNvPr>
            <p:cNvSpPr/>
            <p:nvPr/>
          </p:nvSpPr>
          <p:spPr>
            <a:xfrm>
              <a:off x="5982427" y="2625813"/>
              <a:ext cx="149253" cy="44962"/>
            </a:xfrm>
            <a:custGeom>
              <a:avLst/>
              <a:gdLst/>
              <a:ahLst/>
              <a:cxnLst/>
              <a:rect l="l" t="t" r="r" b="b"/>
              <a:pathLst>
                <a:path w="7137" h="2150" extrusionOk="0">
                  <a:moveTo>
                    <a:pt x="6560" y="1"/>
                  </a:moveTo>
                  <a:lnTo>
                    <a:pt x="6364" y="177"/>
                  </a:lnTo>
                  <a:lnTo>
                    <a:pt x="6150" y="336"/>
                  </a:lnTo>
                  <a:lnTo>
                    <a:pt x="5936" y="484"/>
                  </a:lnTo>
                  <a:lnTo>
                    <a:pt x="5704" y="624"/>
                  </a:lnTo>
                  <a:lnTo>
                    <a:pt x="5462" y="736"/>
                  </a:lnTo>
                  <a:lnTo>
                    <a:pt x="5220" y="847"/>
                  </a:lnTo>
                  <a:lnTo>
                    <a:pt x="4969" y="940"/>
                  </a:lnTo>
                  <a:lnTo>
                    <a:pt x="4708" y="1015"/>
                  </a:lnTo>
                  <a:lnTo>
                    <a:pt x="4448" y="1089"/>
                  </a:lnTo>
                  <a:lnTo>
                    <a:pt x="4187" y="1145"/>
                  </a:lnTo>
                  <a:lnTo>
                    <a:pt x="3917" y="1201"/>
                  </a:lnTo>
                  <a:lnTo>
                    <a:pt x="3647" y="1238"/>
                  </a:lnTo>
                  <a:lnTo>
                    <a:pt x="3387" y="1266"/>
                  </a:lnTo>
                  <a:lnTo>
                    <a:pt x="3126" y="1294"/>
                  </a:lnTo>
                  <a:lnTo>
                    <a:pt x="2866" y="1312"/>
                  </a:lnTo>
                  <a:lnTo>
                    <a:pt x="2615" y="1322"/>
                  </a:lnTo>
                  <a:lnTo>
                    <a:pt x="2122" y="1322"/>
                  </a:lnTo>
                  <a:lnTo>
                    <a:pt x="1666" y="1312"/>
                  </a:lnTo>
                  <a:lnTo>
                    <a:pt x="1247" y="1285"/>
                  </a:lnTo>
                  <a:lnTo>
                    <a:pt x="893" y="1247"/>
                  </a:lnTo>
                  <a:lnTo>
                    <a:pt x="586" y="1210"/>
                  </a:lnTo>
                  <a:lnTo>
                    <a:pt x="363" y="1182"/>
                  </a:lnTo>
                  <a:lnTo>
                    <a:pt x="158" y="1145"/>
                  </a:lnTo>
                  <a:lnTo>
                    <a:pt x="0" y="1945"/>
                  </a:lnTo>
                  <a:lnTo>
                    <a:pt x="196" y="1982"/>
                  </a:lnTo>
                  <a:lnTo>
                    <a:pt x="400" y="2010"/>
                  </a:lnTo>
                  <a:lnTo>
                    <a:pt x="670" y="2047"/>
                  </a:lnTo>
                  <a:lnTo>
                    <a:pt x="1005" y="2085"/>
                  </a:lnTo>
                  <a:lnTo>
                    <a:pt x="1387" y="2113"/>
                  </a:lnTo>
                  <a:lnTo>
                    <a:pt x="1805" y="2141"/>
                  </a:lnTo>
                  <a:lnTo>
                    <a:pt x="2270" y="2150"/>
                  </a:lnTo>
                  <a:lnTo>
                    <a:pt x="2643" y="2141"/>
                  </a:lnTo>
                  <a:lnTo>
                    <a:pt x="3005" y="2122"/>
                  </a:lnTo>
                  <a:lnTo>
                    <a:pt x="3368" y="2094"/>
                  </a:lnTo>
                  <a:lnTo>
                    <a:pt x="3713" y="2057"/>
                  </a:lnTo>
                  <a:lnTo>
                    <a:pt x="4038" y="2010"/>
                  </a:lnTo>
                  <a:lnTo>
                    <a:pt x="4364" y="1945"/>
                  </a:lnTo>
                  <a:lnTo>
                    <a:pt x="4671" y="1880"/>
                  </a:lnTo>
                  <a:lnTo>
                    <a:pt x="4969" y="1796"/>
                  </a:lnTo>
                  <a:lnTo>
                    <a:pt x="5257" y="1703"/>
                  </a:lnTo>
                  <a:lnTo>
                    <a:pt x="5536" y="1601"/>
                  </a:lnTo>
                  <a:lnTo>
                    <a:pt x="5797" y="1489"/>
                  </a:lnTo>
                  <a:lnTo>
                    <a:pt x="6048" y="1359"/>
                  </a:lnTo>
                  <a:lnTo>
                    <a:pt x="6290" y="1229"/>
                  </a:lnTo>
                  <a:lnTo>
                    <a:pt x="6522" y="1080"/>
                  </a:lnTo>
                  <a:lnTo>
                    <a:pt x="6736" y="931"/>
                  </a:lnTo>
                  <a:lnTo>
                    <a:pt x="6941" y="764"/>
                  </a:lnTo>
                  <a:lnTo>
                    <a:pt x="7137" y="587"/>
                  </a:lnTo>
                  <a:lnTo>
                    <a:pt x="6560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99;p32">
              <a:extLst>
                <a:ext uri="{FF2B5EF4-FFF2-40B4-BE49-F238E27FC236}">
                  <a16:creationId xmlns:a16="http://schemas.microsoft.com/office/drawing/2014/main" id="{195A3CE3-6B22-7356-7CA2-92E8DBA716E3}"/>
                </a:ext>
              </a:extLst>
            </p:cNvPr>
            <p:cNvSpPr/>
            <p:nvPr/>
          </p:nvSpPr>
          <p:spPr>
            <a:xfrm>
              <a:off x="6674553" y="2436108"/>
              <a:ext cx="207431" cy="284473"/>
            </a:xfrm>
            <a:custGeom>
              <a:avLst/>
              <a:gdLst/>
              <a:ahLst/>
              <a:cxnLst/>
              <a:rect l="l" t="t" r="r" b="b"/>
              <a:pathLst>
                <a:path w="9919" h="13603" extrusionOk="0">
                  <a:moveTo>
                    <a:pt x="8551" y="0"/>
                  </a:moveTo>
                  <a:lnTo>
                    <a:pt x="8476" y="1405"/>
                  </a:lnTo>
                  <a:lnTo>
                    <a:pt x="7993" y="1507"/>
                  </a:lnTo>
                  <a:lnTo>
                    <a:pt x="7481" y="1610"/>
                  </a:lnTo>
                  <a:lnTo>
                    <a:pt x="6857" y="1731"/>
                  </a:lnTo>
                  <a:lnTo>
                    <a:pt x="6197" y="1833"/>
                  </a:lnTo>
                  <a:lnTo>
                    <a:pt x="5871" y="1879"/>
                  </a:lnTo>
                  <a:lnTo>
                    <a:pt x="5555" y="1907"/>
                  </a:lnTo>
                  <a:lnTo>
                    <a:pt x="5257" y="1935"/>
                  </a:lnTo>
                  <a:lnTo>
                    <a:pt x="4987" y="1945"/>
                  </a:lnTo>
                  <a:lnTo>
                    <a:pt x="4745" y="1945"/>
                  </a:lnTo>
                  <a:lnTo>
                    <a:pt x="4643" y="1935"/>
                  </a:lnTo>
                  <a:lnTo>
                    <a:pt x="4550" y="1926"/>
                  </a:lnTo>
                  <a:lnTo>
                    <a:pt x="4373" y="1907"/>
                  </a:lnTo>
                  <a:lnTo>
                    <a:pt x="4215" y="1889"/>
                  </a:lnTo>
                  <a:lnTo>
                    <a:pt x="4066" y="1889"/>
                  </a:lnTo>
                  <a:lnTo>
                    <a:pt x="3927" y="1907"/>
                  </a:lnTo>
                  <a:lnTo>
                    <a:pt x="3806" y="1926"/>
                  </a:lnTo>
                  <a:lnTo>
                    <a:pt x="3694" y="1963"/>
                  </a:lnTo>
                  <a:lnTo>
                    <a:pt x="3592" y="2000"/>
                  </a:lnTo>
                  <a:lnTo>
                    <a:pt x="3508" y="2056"/>
                  </a:lnTo>
                  <a:lnTo>
                    <a:pt x="3424" y="2112"/>
                  </a:lnTo>
                  <a:lnTo>
                    <a:pt x="3359" y="2177"/>
                  </a:lnTo>
                  <a:lnTo>
                    <a:pt x="3303" y="2252"/>
                  </a:lnTo>
                  <a:lnTo>
                    <a:pt x="3257" y="2335"/>
                  </a:lnTo>
                  <a:lnTo>
                    <a:pt x="3210" y="2419"/>
                  </a:lnTo>
                  <a:lnTo>
                    <a:pt x="3182" y="2503"/>
                  </a:lnTo>
                  <a:lnTo>
                    <a:pt x="3164" y="2596"/>
                  </a:lnTo>
                  <a:lnTo>
                    <a:pt x="3145" y="2689"/>
                  </a:lnTo>
                  <a:lnTo>
                    <a:pt x="3136" y="2782"/>
                  </a:lnTo>
                  <a:lnTo>
                    <a:pt x="3136" y="2884"/>
                  </a:lnTo>
                  <a:lnTo>
                    <a:pt x="3136" y="2987"/>
                  </a:lnTo>
                  <a:lnTo>
                    <a:pt x="3154" y="3080"/>
                  </a:lnTo>
                  <a:lnTo>
                    <a:pt x="3192" y="3275"/>
                  </a:lnTo>
                  <a:lnTo>
                    <a:pt x="3247" y="3470"/>
                  </a:lnTo>
                  <a:lnTo>
                    <a:pt x="3313" y="3647"/>
                  </a:lnTo>
                  <a:lnTo>
                    <a:pt x="3396" y="3805"/>
                  </a:lnTo>
                  <a:lnTo>
                    <a:pt x="3489" y="3936"/>
                  </a:lnTo>
                  <a:lnTo>
                    <a:pt x="3536" y="3991"/>
                  </a:lnTo>
                  <a:lnTo>
                    <a:pt x="3582" y="4038"/>
                  </a:lnTo>
                  <a:lnTo>
                    <a:pt x="3499" y="4029"/>
                  </a:lnTo>
                  <a:lnTo>
                    <a:pt x="3257" y="4001"/>
                  </a:lnTo>
                  <a:lnTo>
                    <a:pt x="3089" y="3991"/>
                  </a:lnTo>
                  <a:lnTo>
                    <a:pt x="2708" y="3991"/>
                  </a:lnTo>
                  <a:lnTo>
                    <a:pt x="2484" y="4010"/>
                  </a:lnTo>
                  <a:lnTo>
                    <a:pt x="2261" y="4038"/>
                  </a:lnTo>
                  <a:lnTo>
                    <a:pt x="2038" y="4075"/>
                  </a:lnTo>
                  <a:lnTo>
                    <a:pt x="1815" y="4131"/>
                  </a:lnTo>
                  <a:lnTo>
                    <a:pt x="1712" y="4168"/>
                  </a:lnTo>
                  <a:lnTo>
                    <a:pt x="1610" y="4215"/>
                  </a:lnTo>
                  <a:lnTo>
                    <a:pt x="1507" y="4261"/>
                  </a:lnTo>
                  <a:lnTo>
                    <a:pt x="1405" y="4317"/>
                  </a:lnTo>
                  <a:lnTo>
                    <a:pt x="1312" y="4373"/>
                  </a:lnTo>
                  <a:lnTo>
                    <a:pt x="1219" y="4438"/>
                  </a:lnTo>
                  <a:lnTo>
                    <a:pt x="1145" y="4513"/>
                  </a:lnTo>
                  <a:lnTo>
                    <a:pt x="1061" y="4596"/>
                  </a:lnTo>
                  <a:lnTo>
                    <a:pt x="996" y="4689"/>
                  </a:lnTo>
                  <a:lnTo>
                    <a:pt x="931" y="4782"/>
                  </a:lnTo>
                  <a:lnTo>
                    <a:pt x="884" y="4875"/>
                  </a:lnTo>
                  <a:lnTo>
                    <a:pt x="838" y="4978"/>
                  </a:lnTo>
                  <a:lnTo>
                    <a:pt x="800" y="5071"/>
                  </a:lnTo>
                  <a:lnTo>
                    <a:pt x="772" y="5155"/>
                  </a:lnTo>
                  <a:lnTo>
                    <a:pt x="726" y="5331"/>
                  </a:lnTo>
                  <a:lnTo>
                    <a:pt x="707" y="5489"/>
                  </a:lnTo>
                  <a:lnTo>
                    <a:pt x="707" y="5638"/>
                  </a:lnTo>
                  <a:lnTo>
                    <a:pt x="726" y="5778"/>
                  </a:lnTo>
                  <a:lnTo>
                    <a:pt x="754" y="5908"/>
                  </a:lnTo>
                  <a:lnTo>
                    <a:pt x="791" y="6020"/>
                  </a:lnTo>
                  <a:lnTo>
                    <a:pt x="838" y="6122"/>
                  </a:lnTo>
                  <a:lnTo>
                    <a:pt x="893" y="6206"/>
                  </a:lnTo>
                  <a:lnTo>
                    <a:pt x="940" y="6280"/>
                  </a:lnTo>
                  <a:lnTo>
                    <a:pt x="996" y="6345"/>
                  </a:lnTo>
                  <a:lnTo>
                    <a:pt x="1070" y="6429"/>
                  </a:lnTo>
                  <a:lnTo>
                    <a:pt x="1107" y="6457"/>
                  </a:lnTo>
                  <a:lnTo>
                    <a:pt x="968" y="6559"/>
                  </a:lnTo>
                  <a:lnTo>
                    <a:pt x="828" y="6671"/>
                  </a:lnTo>
                  <a:lnTo>
                    <a:pt x="670" y="6829"/>
                  </a:lnTo>
                  <a:lnTo>
                    <a:pt x="586" y="6922"/>
                  </a:lnTo>
                  <a:lnTo>
                    <a:pt x="512" y="7015"/>
                  </a:lnTo>
                  <a:lnTo>
                    <a:pt x="438" y="7118"/>
                  </a:lnTo>
                  <a:lnTo>
                    <a:pt x="372" y="7229"/>
                  </a:lnTo>
                  <a:lnTo>
                    <a:pt x="326" y="7350"/>
                  </a:lnTo>
                  <a:lnTo>
                    <a:pt x="279" y="7462"/>
                  </a:lnTo>
                  <a:lnTo>
                    <a:pt x="261" y="7583"/>
                  </a:lnTo>
                  <a:lnTo>
                    <a:pt x="251" y="7713"/>
                  </a:lnTo>
                  <a:lnTo>
                    <a:pt x="261" y="7843"/>
                  </a:lnTo>
                  <a:lnTo>
                    <a:pt x="270" y="7974"/>
                  </a:lnTo>
                  <a:lnTo>
                    <a:pt x="326" y="8253"/>
                  </a:lnTo>
                  <a:lnTo>
                    <a:pt x="391" y="8532"/>
                  </a:lnTo>
                  <a:lnTo>
                    <a:pt x="465" y="8792"/>
                  </a:lnTo>
                  <a:lnTo>
                    <a:pt x="540" y="9016"/>
                  </a:lnTo>
                  <a:lnTo>
                    <a:pt x="605" y="9202"/>
                  </a:lnTo>
                  <a:lnTo>
                    <a:pt x="670" y="9360"/>
                  </a:lnTo>
                  <a:lnTo>
                    <a:pt x="633" y="9379"/>
                  </a:lnTo>
                  <a:lnTo>
                    <a:pt x="531" y="9425"/>
                  </a:lnTo>
                  <a:lnTo>
                    <a:pt x="456" y="9462"/>
                  </a:lnTo>
                  <a:lnTo>
                    <a:pt x="391" y="9509"/>
                  </a:lnTo>
                  <a:lnTo>
                    <a:pt x="307" y="9574"/>
                  </a:lnTo>
                  <a:lnTo>
                    <a:pt x="233" y="9648"/>
                  </a:lnTo>
                  <a:lnTo>
                    <a:pt x="168" y="9732"/>
                  </a:lnTo>
                  <a:lnTo>
                    <a:pt x="103" y="9825"/>
                  </a:lnTo>
                  <a:lnTo>
                    <a:pt x="56" y="9937"/>
                  </a:lnTo>
                  <a:lnTo>
                    <a:pt x="19" y="10058"/>
                  </a:lnTo>
                  <a:lnTo>
                    <a:pt x="0" y="10197"/>
                  </a:lnTo>
                  <a:lnTo>
                    <a:pt x="0" y="10272"/>
                  </a:lnTo>
                  <a:lnTo>
                    <a:pt x="10" y="10346"/>
                  </a:lnTo>
                  <a:lnTo>
                    <a:pt x="19" y="10430"/>
                  </a:lnTo>
                  <a:lnTo>
                    <a:pt x="37" y="10523"/>
                  </a:lnTo>
                  <a:lnTo>
                    <a:pt x="56" y="10607"/>
                  </a:lnTo>
                  <a:lnTo>
                    <a:pt x="93" y="10709"/>
                  </a:lnTo>
                  <a:lnTo>
                    <a:pt x="140" y="10811"/>
                  </a:lnTo>
                  <a:lnTo>
                    <a:pt x="196" y="10923"/>
                  </a:lnTo>
                  <a:lnTo>
                    <a:pt x="279" y="11044"/>
                  </a:lnTo>
                  <a:lnTo>
                    <a:pt x="372" y="11174"/>
                  </a:lnTo>
                  <a:lnTo>
                    <a:pt x="484" y="11314"/>
                  </a:lnTo>
                  <a:lnTo>
                    <a:pt x="605" y="11463"/>
                  </a:lnTo>
                  <a:lnTo>
                    <a:pt x="735" y="11612"/>
                  </a:lnTo>
                  <a:lnTo>
                    <a:pt x="884" y="11760"/>
                  </a:lnTo>
                  <a:lnTo>
                    <a:pt x="1042" y="11909"/>
                  </a:lnTo>
                  <a:lnTo>
                    <a:pt x="1219" y="12068"/>
                  </a:lnTo>
                  <a:lnTo>
                    <a:pt x="1396" y="12216"/>
                  </a:lnTo>
                  <a:lnTo>
                    <a:pt x="1591" y="12375"/>
                  </a:lnTo>
                  <a:lnTo>
                    <a:pt x="1787" y="12523"/>
                  </a:lnTo>
                  <a:lnTo>
                    <a:pt x="2001" y="12663"/>
                  </a:lnTo>
                  <a:lnTo>
                    <a:pt x="2215" y="12803"/>
                  </a:lnTo>
                  <a:lnTo>
                    <a:pt x="2438" y="12933"/>
                  </a:lnTo>
                  <a:lnTo>
                    <a:pt x="2671" y="13054"/>
                  </a:lnTo>
                  <a:lnTo>
                    <a:pt x="2903" y="13175"/>
                  </a:lnTo>
                  <a:lnTo>
                    <a:pt x="3145" y="13277"/>
                  </a:lnTo>
                  <a:lnTo>
                    <a:pt x="3387" y="13370"/>
                  </a:lnTo>
                  <a:lnTo>
                    <a:pt x="3629" y="13445"/>
                  </a:lnTo>
                  <a:lnTo>
                    <a:pt x="3880" y="13510"/>
                  </a:lnTo>
                  <a:lnTo>
                    <a:pt x="4131" y="13556"/>
                  </a:lnTo>
                  <a:lnTo>
                    <a:pt x="4382" y="13584"/>
                  </a:lnTo>
                  <a:lnTo>
                    <a:pt x="4643" y="13603"/>
                  </a:lnTo>
                  <a:lnTo>
                    <a:pt x="4894" y="13593"/>
                  </a:lnTo>
                  <a:lnTo>
                    <a:pt x="5145" y="13565"/>
                  </a:lnTo>
                  <a:lnTo>
                    <a:pt x="5266" y="13547"/>
                  </a:lnTo>
                  <a:lnTo>
                    <a:pt x="5397" y="13519"/>
                  </a:lnTo>
                  <a:lnTo>
                    <a:pt x="5518" y="13482"/>
                  </a:lnTo>
                  <a:lnTo>
                    <a:pt x="5639" y="13445"/>
                  </a:lnTo>
                  <a:lnTo>
                    <a:pt x="5769" y="13398"/>
                  </a:lnTo>
                  <a:lnTo>
                    <a:pt x="5890" y="13351"/>
                  </a:lnTo>
                  <a:lnTo>
                    <a:pt x="6011" y="13296"/>
                  </a:lnTo>
                  <a:lnTo>
                    <a:pt x="6132" y="13231"/>
                  </a:lnTo>
                  <a:lnTo>
                    <a:pt x="6243" y="13156"/>
                  </a:lnTo>
                  <a:lnTo>
                    <a:pt x="6364" y="13082"/>
                  </a:lnTo>
                  <a:lnTo>
                    <a:pt x="6597" y="12914"/>
                  </a:lnTo>
                  <a:lnTo>
                    <a:pt x="6811" y="12747"/>
                  </a:lnTo>
                  <a:lnTo>
                    <a:pt x="7016" y="12570"/>
                  </a:lnTo>
                  <a:lnTo>
                    <a:pt x="7211" y="12393"/>
                  </a:lnTo>
                  <a:lnTo>
                    <a:pt x="7388" y="12207"/>
                  </a:lnTo>
                  <a:lnTo>
                    <a:pt x="7565" y="12021"/>
                  </a:lnTo>
                  <a:lnTo>
                    <a:pt x="7723" y="11835"/>
                  </a:lnTo>
                  <a:lnTo>
                    <a:pt x="7872" y="11640"/>
                  </a:lnTo>
                  <a:lnTo>
                    <a:pt x="8020" y="11453"/>
                  </a:lnTo>
                  <a:lnTo>
                    <a:pt x="8151" y="11258"/>
                  </a:lnTo>
                  <a:lnTo>
                    <a:pt x="8272" y="11053"/>
                  </a:lnTo>
                  <a:lnTo>
                    <a:pt x="8393" y="10858"/>
                  </a:lnTo>
                  <a:lnTo>
                    <a:pt x="8495" y="10663"/>
                  </a:lnTo>
                  <a:lnTo>
                    <a:pt x="8597" y="10458"/>
                  </a:lnTo>
                  <a:lnTo>
                    <a:pt x="8681" y="10262"/>
                  </a:lnTo>
                  <a:lnTo>
                    <a:pt x="8765" y="10058"/>
                  </a:lnTo>
                  <a:lnTo>
                    <a:pt x="8839" y="9853"/>
                  </a:lnTo>
                  <a:lnTo>
                    <a:pt x="8904" y="9658"/>
                  </a:lnTo>
                  <a:lnTo>
                    <a:pt x="8969" y="9453"/>
                  </a:lnTo>
                  <a:lnTo>
                    <a:pt x="9025" y="9258"/>
                  </a:lnTo>
                  <a:lnTo>
                    <a:pt x="9109" y="8867"/>
                  </a:lnTo>
                  <a:lnTo>
                    <a:pt x="9174" y="8485"/>
                  </a:lnTo>
                  <a:lnTo>
                    <a:pt x="9221" y="8113"/>
                  </a:lnTo>
                  <a:lnTo>
                    <a:pt x="9249" y="7750"/>
                  </a:lnTo>
                  <a:lnTo>
                    <a:pt x="9258" y="7406"/>
                  </a:lnTo>
                  <a:lnTo>
                    <a:pt x="9258" y="7080"/>
                  </a:lnTo>
                  <a:lnTo>
                    <a:pt x="9267" y="6922"/>
                  </a:lnTo>
                  <a:lnTo>
                    <a:pt x="9276" y="6727"/>
                  </a:lnTo>
                  <a:lnTo>
                    <a:pt x="9304" y="6513"/>
                  </a:lnTo>
                  <a:lnTo>
                    <a:pt x="9351" y="6271"/>
                  </a:lnTo>
                  <a:lnTo>
                    <a:pt x="9444" y="5722"/>
                  </a:lnTo>
                  <a:lnTo>
                    <a:pt x="9556" y="5136"/>
                  </a:lnTo>
                  <a:lnTo>
                    <a:pt x="9677" y="4531"/>
                  </a:lnTo>
                  <a:lnTo>
                    <a:pt x="9788" y="3945"/>
                  </a:lnTo>
                  <a:lnTo>
                    <a:pt x="9835" y="3675"/>
                  </a:lnTo>
                  <a:lnTo>
                    <a:pt x="9872" y="3415"/>
                  </a:lnTo>
                  <a:lnTo>
                    <a:pt x="9900" y="3182"/>
                  </a:lnTo>
                  <a:lnTo>
                    <a:pt x="9918" y="2968"/>
                  </a:lnTo>
                  <a:lnTo>
                    <a:pt x="9918" y="2726"/>
                  </a:lnTo>
                  <a:lnTo>
                    <a:pt x="9900" y="2484"/>
                  </a:lnTo>
                  <a:lnTo>
                    <a:pt x="9863" y="2252"/>
                  </a:lnTo>
                  <a:lnTo>
                    <a:pt x="9807" y="2019"/>
                  </a:lnTo>
                  <a:lnTo>
                    <a:pt x="9742" y="1796"/>
                  </a:lnTo>
                  <a:lnTo>
                    <a:pt x="9658" y="1582"/>
                  </a:lnTo>
                  <a:lnTo>
                    <a:pt x="9565" y="1368"/>
                  </a:lnTo>
                  <a:lnTo>
                    <a:pt x="9472" y="1163"/>
                  </a:lnTo>
                  <a:lnTo>
                    <a:pt x="9360" y="977"/>
                  </a:lnTo>
                  <a:lnTo>
                    <a:pt x="9249" y="800"/>
                  </a:lnTo>
                  <a:lnTo>
                    <a:pt x="9128" y="633"/>
                  </a:lnTo>
                  <a:lnTo>
                    <a:pt x="9016" y="475"/>
                  </a:lnTo>
                  <a:lnTo>
                    <a:pt x="8895" y="335"/>
                  </a:lnTo>
                  <a:lnTo>
                    <a:pt x="8774" y="205"/>
                  </a:lnTo>
                  <a:lnTo>
                    <a:pt x="8662" y="93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00;p32">
              <a:extLst>
                <a:ext uri="{FF2B5EF4-FFF2-40B4-BE49-F238E27FC236}">
                  <a16:creationId xmlns:a16="http://schemas.microsoft.com/office/drawing/2014/main" id="{D51FB6F3-F6CA-52BE-15CD-578A9A7FBE42}"/>
                </a:ext>
              </a:extLst>
            </p:cNvPr>
            <p:cNvSpPr/>
            <p:nvPr/>
          </p:nvSpPr>
          <p:spPr>
            <a:xfrm>
              <a:off x="6756471" y="2518988"/>
              <a:ext cx="85637" cy="23945"/>
            </a:xfrm>
            <a:custGeom>
              <a:avLst/>
              <a:gdLst/>
              <a:ahLst/>
              <a:cxnLst/>
              <a:rect l="l" t="t" r="r" b="b"/>
              <a:pathLst>
                <a:path w="4095" h="1145" extrusionOk="0">
                  <a:moveTo>
                    <a:pt x="372" y="1"/>
                  </a:moveTo>
                  <a:lnTo>
                    <a:pt x="0" y="736"/>
                  </a:lnTo>
                  <a:lnTo>
                    <a:pt x="121" y="791"/>
                  </a:lnTo>
                  <a:lnTo>
                    <a:pt x="242" y="838"/>
                  </a:lnTo>
                  <a:lnTo>
                    <a:pt x="493" y="931"/>
                  </a:lnTo>
                  <a:lnTo>
                    <a:pt x="754" y="1005"/>
                  </a:lnTo>
                  <a:lnTo>
                    <a:pt x="1024" y="1061"/>
                  </a:lnTo>
                  <a:lnTo>
                    <a:pt x="1303" y="1098"/>
                  </a:lnTo>
                  <a:lnTo>
                    <a:pt x="1582" y="1126"/>
                  </a:lnTo>
                  <a:lnTo>
                    <a:pt x="1852" y="1136"/>
                  </a:lnTo>
                  <a:lnTo>
                    <a:pt x="2122" y="1145"/>
                  </a:lnTo>
                  <a:lnTo>
                    <a:pt x="2503" y="1136"/>
                  </a:lnTo>
                  <a:lnTo>
                    <a:pt x="2857" y="1117"/>
                  </a:lnTo>
                  <a:lnTo>
                    <a:pt x="3182" y="1080"/>
                  </a:lnTo>
                  <a:lnTo>
                    <a:pt x="3471" y="1043"/>
                  </a:lnTo>
                  <a:lnTo>
                    <a:pt x="3713" y="1005"/>
                  </a:lnTo>
                  <a:lnTo>
                    <a:pt x="3908" y="968"/>
                  </a:lnTo>
                  <a:lnTo>
                    <a:pt x="4094" y="931"/>
                  </a:lnTo>
                  <a:lnTo>
                    <a:pt x="3908" y="140"/>
                  </a:lnTo>
                  <a:lnTo>
                    <a:pt x="3806" y="159"/>
                  </a:lnTo>
                  <a:lnTo>
                    <a:pt x="3527" y="205"/>
                  </a:lnTo>
                  <a:lnTo>
                    <a:pt x="3117" y="261"/>
                  </a:lnTo>
                  <a:lnTo>
                    <a:pt x="2866" y="289"/>
                  </a:lnTo>
                  <a:lnTo>
                    <a:pt x="2596" y="308"/>
                  </a:lnTo>
                  <a:lnTo>
                    <a:pt x="2252" y="326"/>
                  </a:lnTo>
                  <a:lnTo>
                    <a:pt x="1926" y="326"/>
                  </a:lnTo>
                  <a:lnTo>
                    <a:pt x="1610" y="308"/>
                  </a:lnTo>
                  <a:lnTo>
                    <a:pt x="1321" y="280"/>
                  </a:lnTo>
                  <a:lnTo>
                    <a:pt x="1052" y="233"/>
                  </a:lnTo>
                  <a:lnTo>
                    <a:pt x="800" y="168"/>
                  </a:lnTo>
                  <a:lnTo>
                    <a:pt x="577" y="94"/>
                  </a:lnTo>
                  <a:lnTo>
                    <a:pt x="465" y="47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01;p32">
              <a:extLst>
                <a:ext uri="{FF2B5EF4-FFF2-40B4-BE49-F238E27FC236}">
                  <a16:creationId xmlns:a16="http://schemas.microsoft.com/office/drawing/2014/main" id="{2C4CDB1B-2B56-478F-45BF-921F4CDC09B1}"/>
                </a:ext>
              </a:extLst>
            </p:cNvPr>
            <p:cNvSpPr/>
            <p:nvPr/>
          </p:nvSpPr>
          <p:spPr>
            <a:xfrm>
              <a:off x="6709374" y="2576583"/>
              <a:ext cx="134676" cy="32707"/>
            </a:xfrm>
            <a:custGeom>
              <a:avLst/>
              <a:gdLst/>
              <a:ahLst/>
              <a:cxnLst/>
              <a:rect l="l" t="t" r="r" b="b"/>
              <a:pathLst>
                <a:path w="6440" h="1564" extrusionOk="0">
                  <a:moveTo>
                    <a:pt x="438" y="1"/>
                  </a:moveTo>
                  <a:lnTo>
                    <a:pt x="1" y="689"/>
                  </a:lnTo>
                  <a:lnTo>
                    <a:pt x="205" y="810"/>
                  </a:lnTo>
                  <a:lnTo>
                    <a:pt x="410" y="922"/>
                  </a:lnTo>
                  <a:lnTo>
                    <a:pt x="624" y="1024"/>
                  </a:lnTo>
                  <a:lnTo>
                    <a:pt x="838" y="1108"/>
                  </a:lnTo>
                  <a:lnTo>
                    <a:pt x="1061" y="1192"/>
                  </a:lnTo>
                  <a:lnTo>
                    <a:pt x="1285" y="1266"/>
                  </a:lnTo>
                  <a:lnTo>
                    <a:pt x="1517" y="1322"/>
                  </a:lnTo>
                  <a:lnTo>
                    <a:pt x="1741" y="1378"/>
                  </a:lnTo>
                  <a:lnTo>
                    <a:pt x="1973" y="1424"/>
                  </a:lnTo>
                  <a:lnTo>
                    <a:pt x="2206" y="1461"/>
                  </a:lnTo>
                  <a:lnTo>
                    <a:pt x="2429" y="1499"/>
                  </a:lnTo>
                  <a:lnTo>
                    <a:pt x="2662" y="1517"/>
                  </a:lnTo>
                  <a:lnTo>
                    <a:pt x="2894" y="1536"/>
                  </a:lnTo>
                  <a:lnTo>
                    <a:pt x="3118" y="1554"/>
                  </a:lnTo>
                  <a:lnTo>
                    <a:pt x="3564" y="1564"/>
                  </a:lnTo>
                  <a:lnTo>
                    <a:pt x="3843" y="1554"/>
                  </a:lnTo>
                  <a:lnTo>
                    <a:pt x="4122" y="1545"/>
                  </a:lnTo>
                  <a:lnTo>
                    <a:pt x="4383" y="1526"/>
                  </a:lnTo>
                  <a:lnTo>
                    <a:pt x="4643" y="1508"/>
                  </a:lnTo>
                  <a:lnTo>
                    <a:pt x="5118" y="1452"/>
                  </a:lnTo>
                  <a:lnTo>
                    <a:pt x="5537" y="1396"/>
                  </a:lnTo>
                  <a:lnTo>
                    <a:pt x="5890" y="1331"/>
                  </a:lnTo>
                  <a:lnTo>
                    <a:pt x="6169" y="1275"/>
                  </a:lnTo>
                  <a:lnTo>
                    <a:pt x="6439" y="1210"/>
                  </a:lnTo>
                  <a:lnTo>
                    <a:pt x="6225" y="419"/>
                  </a:lnTo>
                  <a:lnTo>
                    <a:pt x="6058" y="457"/>
                  </a:lnTo>
                  <a:lnTo>
                    <a:pt x="5862" y="503"/>
                  </a:lnTo>
                  <a:lnTo>
                    <a:pt x="5611" y="550"/>
                  </a:lnTo>
                  <a:lnTo>
                    <a:pt x="5304" y="596"/>
                  </a:lnTo>
                  <a:lnTo>
                    <a:pt x="4950" y="652"/>
                  </a:lnTo>
                  <a:lnTo>
                    <a:pt x="4550" y="689"/>
                  </a:lnTo>
                  <a:lnTo>
                    <a:pt x="4122" y="726"/>
                  </a:lnTo>
                  <a:lnTo>
                    <a:pt x="3676" y="736"/>
                  </a:lnTo>
                  <a:lnTo>
                    <a:pt x="3201" y="736"/>
                  </a:lnTo>
                  <a:lnTo>
                    <a:pt x="2969" y="717"/>
                  </a:lnTo>
                  <a:lnTo>
                    <a:pt x="2727" y="698"/>
                  </a:lnTo>
                  <a:lnTo>
                    <a:pt x="2485" y="680"/>
                  </a:lnTo>
                  <a:lnTo>
                    <a:pt x="2243" y="643"/>
                  </a:lnTo>
                  <a:lnTo>
                    <a:pt x="2001" y="596"/>
                  </a:lnTo>
                  <a:lnTo>
                    <a:pt x="1768" y="540"/>
                  </a:lnTo>
                  <a:lnTo>
                    <a:pt x="1536" y="484"/>
                  </a:lnTo>
                  <a:lnTo>
                    <a:pt x="1303" y="410"/>
                  </a:lnTo>
                  <a:lnTo>
                    <a:pt x="1080" y="326"/>
                  </a:lnTo>
                  <a:lnTo>
                    <a:pt x="857" y="224"/>
                  </a:lnTo>
                  <a:lnTo>
                    <a:pt x="643" y="12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02;p32">
              <a:extLst>
                <a:ext uri="{FF2B5EF4-FFF2-40B4-BE49-F238E27FC236}">
                  <a16:creationId xmlns:a16="http://schemas.microsoft.com/office/drawing/2014/main" id="{8E31B04B-FA9C-6F41-D73A-1B0DB3190663}"/>
                </a:ext>
              </a:extLst>
            </p:cNvPr>
            <p:cNvSpPr/>
            <p:nvPr/>
          </p:nvSpPr>
          <p:spPr>
            <a:xfrm>
              <a:off x="6801226" y="2486698"/>
              <a:ext cx="89129" cy="239532"/>
            </a:xfrm>
            <a:custGeom>
              <a:avLst/>
              <a:gdLst/>
              <a:ahLst/>
              <a:cxnLst/>
              <a:rect l="l" t="t" r="r" b="b"/>
              <a:pathLst>
                <a:path w="4262" h="11454" extrusionOk="0">
                  <a:moveTo>
                    <a:pt x="3452" y="0"/>
                  </a:moveTo>
                  <a:lnTo>
                    <a:pt x="3433" y="205"/>
                  </a:lnTo>
                  <a:lnTo>
                    <a:pt x="3406" y="437"/>
                  </a:lnTo>
                  <a:lnTo>
                    <a:pt x="3331" y="986"/>
                  </a:lnTo>
                  <a:lnTo>
                    <a:pt x="3229" y="1619"/>
                  </a:lnTo>
                  <a:lnTo>
                    <a:pt x="3117" y="2280"/>
                  </a:lnTo>
                  <a:lnTo>
                    <a:pt x="2987" y="3033"/>
                  </a:lnTo>
                  <a:lnTo>
                    <a:pt x="2885" y="3712"/>
                  </a:lnTo>
                  <a:lnTo>
                    <a:pt x="2847" y="4001"/>
                  </a:lnTo>
                  <a:lnTo>
                    <a:pt x="2819" y="4261"/>
                  </a:lnTo>
                  <a:lnTo>
                    <a:pt x="2801" y="4485"/>
                  </a:lnTo>
                  <a:lnTo>
                    <a:pt x="2791" y="4671"/>
                  </a:lnTo>
                  <a:lnTo>
                    <a:pt x="2801" y="4922"/>
                  </a:lnTo>
                  <a:lnTo>
                    <a:pt x="2791" y="5210"/>
                  </a:lnTo>
                  <a:lnTo>
                    <a:pt x="2764" y="5555"/>
                  </a:lnTo>
                  <a:lnTo>
                    <a:pt x="2726" y="5936"/>
                  </a:lnTo>
                  <a:lnTo>
                    <a:pt x="2661" y="6346"/>
                  </a:lnTo>
                  <a:lnTo>
                    <a:pt x="2615" y="6560"/>
                  </a:lnTo>
                  <a:lnTo>
                    <a:pt x="2568" y="6783"/>
                  </a:lnTo>
                  <a:lnTo>
                    <a:pt x="2512" y="7015"/>
                  </a:lnTo>
                  <a:lnTo>
                    <a:pt x="2447" y="7248"/>
                  </a:lnTo>
                  <a:lnTo>
                    <a:pt x="2373" y="7490"/>
                  </a:lnTo>
                  <a:lnTo>
                    <a:pt x="2289" y="7732"/>
                  </a:lnTo>
                  <a:lnTo>
                    <a:pt x="2196" y="7974"/>
                  </a:lnTo>
                  <a:lnTo>
                    <a:pt x="2094" y="8206"/>
                  </a:lnTo>
                  <a:lnTo>
                    <a:pt x="1991" y="8430"/>
                  </a:lnTo>
                  <a:lnTo>
                    <a:pt x="1880" y="8653"/>
                  </a:lnTo>
                  <a:lnTo>
                    <a:pt x="1759" y="8867"/>
                  </a:lnTo>
                  <a:lnTo>
                    <a:pt x="1628" y="9081"/>
                  </a:lnTo>
                  <a:lnTo>
                    <a:pt x="1498" y="9276"/>
                  </a:lnTo>
                  <a:lnTo>
                    <a:pt x="1359" y="9472"/>
                  </a:lnTo>
                  <a:lnTo>
                    <a:pt x="1210" y="9667"/>
                  </a:lnTo>
                  <a:lnTo>
                    <a:pt x="1061" y="9844"/>
                  </a:lnTo>
                  <a:lnTo>
                    <a:pt x="893" y="10021"/>
                  </a:lnTo>
                  <a:lnTo>
                    <a:pt x="735" y="10188"/>
                  </a:lnTo>
                  <a:lnTo>
                    <a:pt x="558" y="10346"/>
                  </a:lnTo>
                  <a:lnTo>
                    <a:pt x="382" y="10504"/>
                  </a:lnTo>
                  <a:lnTo>
                    <a:pt x="196" y="10644"/>
                  </a:lnTo>
                  <a:lnTo>
                    <a:pt x="0" y="10784"/>
                  </a:lnTo>
                  <a:lnTo>
                    <a:pt x="475" y="11454"/>
                  </a:lnTo>
                  <a:lnTo>
                    <a:pt x="689" y="11295"/>
                  </a:lnTo>
                  <a:lnTo>
                    <a:pt x="893" y="11128"/>
                  </a:lnTo>
                  <a:lnTo>
                    <a:pt x="1098" y="10960"/>
                  </a:lnTo>
                  <a:lnTo>
                    <a:pt x="1294" y="10774"/>
                  </a:lnTo>
                  <a:lnTo>
                    <a:pt x="1489" y="10588"/>
                  </a:lnTo>
                  <a:lnTo>
                    <a:pt x="1666" y="10393"/>
                  </a:lnTo>
                  <a:lnTo>
                    <a:pt x="1842" y="10188"/>
                  </a:lnTo>
                  <a:lnTo>
                    <a:pt x="2001" y="9974"/>
                  </a:lnTo>
                  <a:lnTo>
                    <a:pt x="2159" y="9751"/>
                  </a:lnTo>
                  <a:lnTo>
                    <a:pt x="2317" y="9528"/>
                  </a:lnTo>
                  <a:lnTo>
                    <a:pt x="2457" y="9295"/>
                  </a:lnTo>
                  <a:lnTo>
                    <a:pt x="2587" y="9053"/>
                  </a:lnTo>
                  <a:lnTo>
                    <a:pt x="2717" y="8802"/>
                  </a:lnTo>
                  <a:lnTo>
                    <a:pt x="2838" y="8541"/>
                  </a:lnTo>
                  <a:lnTo>
                    <a:pt x="2950" y="8281"/>
                  </a:lnTo>
                  <a:lnTo>
                    <a:pt x="3052" y="8011"/>
                  </a:lnTo>
                  <a:lnTo>
                    <a:pt x="3145" y="7741"/>
                  </a:lnTo>
                  <a:lnTo>
                    <a:pt x="3229" y="7481"/>
                  </a:lnTo>
                  <a:lnTo>
                    <a:pt x="3303" y="7229"/>
                  </a:lnTo>
                  <a:lnTo>
                    <a:pt x="3368" y="6978"/>
                  </a:lnTo>
                  <a:lnTo>
                    <a:pt x="3415" y="6727"/>
                  </a:lnTo>
                  <a:lnTo>
                    <a:pt x="3461" y="6494"/>
                  </a:lnTo>
                  <a:lnTo>
                    <a:pt x="3508" y="6262"/>
                  </a:lnTo>
                  <a:lnTo>
                    <a:pt x="3536" y="6038"/>
                  </a:lnTo>
                  <a:lnTo>
                    <a:pt x="3582" y="5620"/>
                  </a:lnTo>
                  <a:lnTo>
                    <a:pt x="3601" y="5248"/>
                  </a:lnTo>
                  <a:lnTo>
                    <a:pt x="3610" y="4922"/>
                  </a:lnTo>
                  <a:lnTo>
                    <a:pt x="3610" y="4652"/>
                  </a:lnTo>
                  <a:lnTo>
                    <a:pt x="3620" y="4494"/>
                  </a:lnTo>
                  <a:lnTo>
                    <a:pt x="3638" y="4280"/>
                  </a:lnTo>
                  <a:lnTo>
                    <a:pt x="3666" y="4019"/>
                  </a:lnTo>
                  <a:lnTo>
                    <a:pt x="3703" y="3731"/>
                  </a:lnTo>
                  <a:lnTo>
                    <a:pt x="3806" y="3089"/>
                  </a:lnTo>
                  <a:lnTo>
                    <a:pt x="3927" y="2419"/>
                  </a:lnTo>
                  <a:lnTo>
                    <a:pt x="4038" y="1740"/>
                  </a:lnTo>
                  <a:lnTo>
                    <a:pt x="4141" y="1089"/>
                  </a:lnTo>
                  <a:lnTo>
                    <a:pt x="4224" y="512"/>
                  </a:lnTo>
                  <a:lnTo>
                    <a:pt x="4252" y="261"/>
                  </a:lnTo>
                  <a:lnTo>
                    <a:pt x="4262" y="4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03;p32">
              <a:extLst>
                <a:ext uri="{FF2B5EF4-FFF2-40B4-BE49-F238E27FC236}">
                  <a16:creationId xmlns:a16="http://schemas.microsoft.com/office/drawing/2014/main" id="{5FCB80E4-3013-F563-0604-362DA740C076}"/>
                </a:ext>
              </a:extLst>
            </p:cNvPr>
            <p:cNvSpPr/>
            <p:nvPr/>
          </p:nvSpPr>
          <p:spPr>
            <a:xfrm>
              <a:off x="6682710" y="2625813"/>
              <a:ext cx="149273" cy="44962"/>
            </a:xfrm>
            <a:custGeom>
              <a:avLst/>
              <a:gdLst/>
              <a:ahLst/>
              <a:cxnLst/>
              <a:rect l="l" t="t" r="r" b="b"/>
              <a:pathLst>
                <a:path w="7138" h="2150" extrusionOk="0">
                  <a:moveTo>
                    <a:pt x="569" y="1"/>
                  </a:moveTo>
                  <a:lnTo>
                    <a:pt x="1" y="587"/>
                  </a:lnTo>
                  <a:lnTo>
                    <a:pt x="187" y="764"/>
                  </a:lnTo>
                  <a:lnTo>
                    <a:pt x="392" y="931"/>
                  </a:lnTo>
                  <a:lnTo>
                    <a:pt x="615" y="1080"/>
                  </a:lnTo>
                  <a:lnTo>
                    <a:pt x="838" y="1229"/>
                  </a:lnTo>
                  <a:lnTo>
                    <a:pt x="1080" y="1359"/>
                  </a:lnTo>
                  <a:lnTo>
                    <a:pt x="1331" y="1489"/>
                  </a:lnTo>
                  <a:lnTo>
                    <a:pt x="1592" y="1601"/>
                  </a:lnTo>
                  <a:lnTo>
                    <a:pt x="1871" y="1703"/>
                  </a:lnTo>
                  <a:lnTo>
                    <a:pt x="2160" y="1796"/>
                  </a:lnTo>
                  <a:lnTo>
                    <a:pt x="2457" y="1880"/>
                  </a:lnTo>
                  <a:lnTo>
                    <a:pt x="2764" y="1945"/>
                  </a:lnTo>
                  <a:lnTo>
                    <a:pt x="3090" y="2010"/>
                  </a:lnTo>
                  <a:lnTo>
                    <a:pt x="3425" y="2057"/>
                  </a:lnTo>
                  <a:lnTo>
                    <a:pt x="3769" y="2094"/>
                  </a:lnTo>
                  <a:lnTo>
                    <a:pt x="4123" y="2122"/>
                  </a:lnTo>
                  <a:lnTo>
                    <a:pt x="4486" y="2141"/>
                  </a:lnTo>
                  <a:lnTo>
                    <a:pt x="4858" y="2150"/>
                  </a:lnTo>
                  <a:lnTo>
                    <a:pt x="5323" y="2141"/>
                  </a:lnTo>
                  <a:lnTo>
                    <a:pt x="5742" y="2113"/>
                  </a:lnTo>
                  <a:lnTo>
                    <a:pt x="6123" y="2085"/>
                  </a:lnTo>
                  <a:lnTo>
                    <a:pt x="6458" y="2047"/>
                  </a:lnTo>
                  <a:lnTo>
                    <a:pt x="6728" y="2010"/>
                  </a:lnTo>
                  <a:lnTo>
                    <a:pt x="6942" y="1982"/>
                  </a:lnTo>
                  <a:lnTo>
                    <a:pt x="7137" y="1945"/>
                  </a:lnTo>
                  <a:lnTo>
                    <a:pt x="6979" y="1145"/>
                  </a:lnTo>
                  <a:lnTo>
                    <a:pt x="6774" y="1182"/>
                  </a:lnTo>
                  <a:lnTo>
                    <a:pt x="6542" y="1210"/>
                  </a:lnTo>
                  <a:lnTo>
                    <a:pt x="6244" y="1247"/>
                  </a:lnTo>
                  <a:lnTo>
                    <a:pt x="5881" y="1285"/>
                  </a:lnTo>
                  <a:lnTo>
                    <a:pt x="5463" y="1312"/>
                  </a:lnTo>
                  <a:lnTo>
                    <a:pt x="5007" y="1331"/>
                  </a:lnTo>
                  <a:lnTo>
                    <a:pt x="4523" y="1322"/>
                  </a:lnTo>
                  <a:lnTo>
                    <a:pt x="4262" y="1312"/>
                  </a:lnTo>
                  <a:lnTo>
                    <a:pt x="4011" y="1294"/>
                  </a:lnTo>
                  <a:lnTo>
                    <a:pt x="3741" y="1275"/>
                  </a:lnTo>
                  <a:lnTo>
                    <a:pt x="3481" y="1238"/>
                  </a:lnTo>
                  <a:lnTo>
                    <a:pt x="3211" y="1201"/>
                  </a:lnTo>
                  <a:lnTo>
                    <a:pt x="2950" y="1154"/>
                  </a:lnTo>
                  <a:lnTo>
                    <a:pt x="2690" y="1089"/>
                  </a:lnTo>
                  <a:lnTo>
                    <a:pt x="2420" y="1024"/>
                  </a:lnTo>
                  <a:lnTo>
                    <a:pt x="2169" y="940"/>
                  </a:lnTo>
                  <a:lnTo>
                    <a:pt x="1918" y="847"/>
                  </a:lnTo>
                  <a:lnTo>
                    <a:pt x="1666" y="736"/>
                  </a:lnTo>
                  <a:lnTo>
                    <a:pt x="1425" y="624"/>
                  </a:lnTo>
                  <a:lnTo>
                    <a:pt x="1201" y="484"/>
                  </a:lnTo>
                  <a:lnTo>
                    <a:pt x="978" y="345"/>
                  </a:lnTo>
                  <a:lnTo>
                    <a:pt x="764" y="177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814;p24">
            <a:extLst>
              <a:ext uri="{FF2B5EF4-FFF2-40B4-BE49-F238E27FC236}">
                <a16:creationId xmlns:a16="http://schemas.microsoft.com/office/drawing/2014/main" id="{3D25E050-EB04-479D-B85B-3DB4698650E4}"/>
              </a:ext>
            </a:extLst>
          </p:cNvPr>
          <p:cNvGrpSpPr/>
          <p:nvPr/>
        </p:nvGrpSpPr>
        <p:grpSpPr>
          <a:xfrm>
            <a:off x="461038" y="997111"/>
            <a:ext cx="5547019" cy="4008217"/>
            <a:chOff x="369257" y="1229475"/>
            <a:chExt cx="5547019" cy="4008217"/>
          </a:xfrm>
        </p:grpSpPr>
        <p:sp>
          <p:nvSpPr>
            <p:cNvPr id="142" name="Google Shape;817;p24">
              <a:extLst>
                <a:ext uri="{FF2B5EF4-FFF2-40B4-BE49-F238E27FC236}">
                  <a16:creationId xmlns:a16="http://schemas.microsoft.com/office/drawing/2014/main" id="{8BC261C9-8DA8-33F5-512F-B1687E2BE5E2}"/>
                </a:ext>
              </a:extLst>
            </p:cNvPr>
            <p:cNvSpPr txBox="1"/>
            <p:nvPr/>
          </p:nvSpPr>
          <p:spPr>
            <a:xfrm>
              <a:off x="369257" y="3388707"/>
              <a:ext cx="5547019" cy="184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 rtl="1"/>
              <a:r>
                <a:rPr lang="he-IL" dirty="0"/>
                <a:t>כיום בעידן הדיגיטלי מוטיבציית הקריאה של המשתמש </a:t>
              </a:r>
              <a:r>
                <a:rPr lang="he-IL" b="1" dirty="0"/>
                <a:t>יורדת</a:t>
              </a:r>
              <a:r>
                <a:rPr lang="he-IL" dirty="0"/>
                <a:t>, והגעה לספרייה המלווה בעמידה </a:t>
              </a:r>
              <a:r>
                <a:rPr lang="he-IL" b="1" dirty="0"/>
                <a:t>בתורים</a:t>
              </a:r>
              <a:r>
                <a:rPr lang="he-IL" dirty="0"/>
                <a:t> </a:t>
              </a:r>
              <a:r>
                <a:rPr lang="he-IL" b="1" dirty="0"/>
                <a:t>וחיפוש</a:t>
              </a:r>
              <a:r>
                <a:rPr lang="he-IL" dirty="0"/>
                <a:t> אחר ספרים </a:t>
              </a:r>
              <a:r>
                <a:rPr lang="he-IL" b="1" dirty="0"/>
                <a:t>מפחיתה</a:t>
              </a:r>
              <a:r>
                <a:rPr lang="he-IL" dirty="0"/>
                <a:t> את הצורך הזה עוד יותר.</a:t>
              </a:r>
            </a:p>
            <a:p>
              <a:pPr lvl="0" algn="r" rtl="1"/>
              <a:r>
                <a:rPr lang="he-IL" dirty="0"/>
                <a:t>במקומות כאלו לעיתים נוצר צוואר בקבוק </a:t>
              </a:r>
              <a:r>
                <a:rPr lang="he-IL" b="1" dirty="0"/>
                <a:t>המכביד</a:t>
              </a:r>
              <a:r>
                <a:rPr lang="he-IL" dirty="0"/>
                <a:t> על הצוות המתפעל ופוגע באיכות השירות.</a:t>
              </a:r>
            </a:p>
          </p:txBody>
        </p:sp>
        <p:sp>
          <p:nvSpPr>
            <p:cNvPr id="138" name="Google Shape;818;p24">
              <a:extLst>
                <a:ext uri="{FF2B5EF4-FFF2-40B4-BE49-F238E27FC236}">
                  <a16:creationId xmlns:a16="http://schemas.microsoft.com/office/drawing/2014/main" id="{5EF488C5-746E-5AEE-67D1-4CAC57AD1D4E}"/>
                </a:ext>
              </a:extLst>
            </p:cNvPr>
            <p:cNvSpPr txBox="1"/>
            <p:nvPr/>
          </p:nvSpPr>
          <p:spPr>
            <a:xfrm>
              <a:off x="563538" y="2867505"/>
              <a:ext cx="1567928" cy="3658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" name="Google Shape;819;p24">
              <a:extLst>
                <a:ext uri="{FF2B5EF4-FFF2-40B4-BE49-F238E27FC236}">
                  <a16:creationId xmlns:a16="http://schemas.microsoft.com/office/drawing/2014/main" id="{D60B3912-EBFC-C64F-8541-C09F301B675A}"/>
                </a:ext>
              </a:extLst>
            </p:cNvPr>
            <p:cNvSpPr/>
            <p:nvPr/>
          </p:nvSpPr>
          <p:spPr>
            <a:xfrm>
              <a:off x="2699825" y="1229475"/>
              <a:ext cx="67800" cy="6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" name="Google Shape;820;p24">
              <a:extLst>
                <a:ext uri="{FF2B5EF4-FFF2-40B4-BE49-F238E27FC236}">
                  <a16:creationId xmlns:a16="http://schemas.microsoft.com/office/drawing/2014/main" id="{E4A120A5-FF5B-43CB-BD38-147C8BAE5886}"/>
                </a:ext>
              </a:extLst>
            </p:cNvPr>
            <p:cNvCxnSpPr>
              <a:stCxn id="138" idx="3"/>
              <a:endCxn id="139" idx="2"/>
            </p:cNvCxnSpPr>
            <p:nvPr/>
          </p:nvCxnSpPr>
          <p:spPr>
            <a:xfrm flipV="1">
              <a:off x="2131466" y="1263375"/>
              <a:ext cx="568359" cy="178704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52" name="קבוצה 151">
            <a:extLst>
              <a:ext uri="{FF2B5EF4-FFF2-40B4-BE49-F238E27FC236}">
                <a16:creationId xmlns:a16="http://schemas.microsoft.com/office/drawing/2014/main" id="{86BFFAF5-5AA1-7D1A-B9ED-F51DD02C60B5}"/>
              </a:ext>
            </a:extLst>
          </p:cNvPr>
          <p:cNvGrpSpPr/>
          <p:nvPr/>
        </p:nvGrpSpPr>
        <p:grpSpPr>
          <a:xfrm>
            <a:off x="2873701" y="748722"/>
            <a:ext cx="494122" cy="526888"/>
            <a:chOff x="2799488" y="539691"/>
            <a:chExt cx="494122" cy="526888"/>
          </a:xfrm>
        </p:grpSpPr>
        <p:grpSp>
          <p:nvGrpSpPr>
            <p:cNvPr id="150" name="קבוצה 149">
              <a:extLst>
                <a:ext uri="{FF2B5EF4-FFF2-40B4-BE49-F238E27FC236}">
                  <a16:creationId xmlns:a16="http://schemas.microsoft.com/office/drawing/2014/main" id="{0071585F-68AD-6835-BA8D-48C6D714A67A}"/>
                </a:ext>
              </a:extLst>
            </p:cNvPr>
            <p:cNvGrpSpPr/>
            <p:nvPr/>
          </p:nvGrpSpPr>
          <p:grpSpPr>
            <a:xfrm>
              <a:off x="2799488" y="539691"/>
              <a:ext cx="494122" cy="417763"/>
              <a:chOff x="2859082" y="609992"/>
              <a:chExt cx="392570" cy="332771"/>
            </a:xfrm>
          </p:grpSpPr>
          <p:sp>
            <p:nvSpPr>
              <p:cNvPr id="144" name="Google Shape;807;p24">
                <a:extLst>
                  <a:ext uri="{FF2B5EF4-FFF2-40B4-BE49-F238E27FC236}">
                    <a16:creationId xmlns:a16="http://schemas.microsoft.com/office/drawing/2014/main" id="{093971AC-8DFF-ADB9-528C-50DCC2421135}"/>
                  </a:ext>
                </a:extLst>
              </p:cNvPr>
              <p:cNvSpPr/>
              <p:nvPr/>
            </p:nvSpPr>
            <p:spPr>
              <a:xfrm>
                <a:off x="2859082" y="609992"/>
                <a:ext cx="392570" cy="332771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9466" extrusionOk="0">
                    <a:moveTo>
                      <a:pt x="0" y="0"/>
                    </a:moveTo>
                    <a:lnTo>
                      <a:pt x="0" y="19466"/>
                    </a:lnTo>
                    <a:lnTo>
                      <a:pt x="22963" y="19466"/>
                    </a:lnTo>
                    <a:lnTo>
                      <a:pt x="22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  <p:sp>
            <p:nvSpPr>
              <p:cNvPr id="145" name="Google Shape;809;p24">
                <a:extLst>
                  <a:ext uri="{FF2B5EF4-FFF2-40B4-BE49-F238E27FC236}">
                    <a16:creationId xmlns:a16="http://schemas.microsoft.com/office/drawing/2014/main" id="{8D969843-06B8-29C1-B2DF-43F4E26DBF8C}"/>
                  </a:ext>
                </a:extLst>
              </p:cNvPr>
              <p:cNvSpPr/>
              <p:nvPr/>
            </p:nvSpPr>
            <p:spPr>
              <a:xfrm>
                <a:off x="2901939" y="658115"/>
                <a:ext cx="306838" cy="15437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17949" y="902"/>
                    </a:lnTo>
                    <a:lnTo>
                      <a:pt x="179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  <p:sp>
            <p:nvSpPr>
              <p:cNvPr id="146" name="Google Shape;810;p24">
                <a:extLst>
                  <a:ext uri="{FF2B5EF4-FFF2-40B4-BE49-F238E27FC236}">
                    <a16:creationId xmlns:a16="http://schemas.microsoft.com/office/drawing/2014/main" id="{2CA80793-BCEC-4F22-5416-D2DD3297330D}"/>
                  </a:ext>
                </a:extLst>
              </p:cNvPr>
              <p:cNvSpPr/>
              <p:nvPr/>
            </p:nvSpPr>
            <p:spPr>
              <a:xfrm>
                <a:off x="2901939" y="711314"/>
                <a:ext cx="306838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7949" y="914"/>
                    </a:lnTo>
                    <a:lnTo>
                      <a:pt x="179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11;p24">
                <a:extLst>
                  <a:ext uri="{FF2B5EF4-FFF2-40B4-BE49-F238E27FC236}">
                    <a16:creationId xmlns:a16="http://schemas.microsoft.com/office/drawing/2014/main" id="{D52B5EAE-BBEC-C9EC-2D52-A4E368358BD1}"/>
                  </a:ext>
                </a:extLst>
              </p:cNvPr>
              <p:cNvSpPr/>
              <p:nvPr/>
            </p:nvSpPr>
            <p:spPr>
              <a:xfrm>
                <a:off x="2901939" y="764719"/>
                <a:ext cx="306838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2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17949" y="902"/>
                    </a:lnTo>
                    <a:lnTo>
                      <a:pt x="179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812;p24">
                <a:extLst>
                  <a:ext uri="{FF2B5EF4-FFF2-40B4-BE49-F238E27FC236}">
                    <a16:creationId xmlns:a16="http://schemas.microsoft.com/office/drawing/2014/main" id="{9D25B11B-965E-4CBD-720F-C92F640CEB69}"/>
                  </a:ext>
                </a:extLst>
              </p:cNvPr>
              <p:cNvSpPr/>
              <p:nvPr/>
            </p:nvSpPr>
            <p:spPr>
              <a:xfrm>
                <a:off x="2901939" y="818107"/>
                <a:ext cx="306838" cy="15437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17949" y="902"/>
                    </a:lnTo>
                    <a:lnTo>
                      <a:pt x="179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813;p24">
                <a:extLst>
                  <a:ext uri="{FF2B5EF4-FFF2-40B4-BE49-F238E27FC236}">
                    <a16:creationId xmlns:a16="http://schemas.microsoft.com/office/drawing/2014/main" id="{15A4160C-C214-9A57-130F-FE57E0855ED3}"/>
                  </a:ext>
                </a:extLst>
              </p:cNvPr>
              <p:cNvSpPr/>
              <p:nvPr/>
            </p:nvSpPr>
            <p:spPr>
              <a:xfrm>
                <a:off x="2901939" y="871494"/>
                <a:ext cx="306838" cy="15437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3" extrusionOk="0">
                    <a:moveTo>
                      <a:pt x="1" y="1"/>
                    </a:moveTo>
                    <a:lnTo>
                      <a:pt x="1" y="903"/>
                    </a:lnTo>
                    <a:lnTo>
                      <a:pt x="17949" y="903"/>
                    </a:lnTo>
                    <a:lnTo>
                      <a:pt x="179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</p:grpSp>
        <p:sp>
          <p:nvSpPr>
            <p:cNvPr id="151" name="Google Shape;808;p24">
              <a:extLst>
                <a:ext uri="{FF2B5EF4-FFF2-40B4-BE49-F238E27FC236}">
                  <a16:creationId xmlns:a16="http://schemas.microsoft.com/office/drawing/2014/main" id="{DEA75C63-D358-755D-8AAF-A32C9275CB68}"/>
                </a:ext>
              </a:extLst>
            </p:cNvPr>
            <p:cNvSpPr/>
            <p:nvPr/>
          </p:nvSpPr>
          <p:spPr>
            <a:xfrm>
              <a:off x="3088865" y="936469"/>
              <a:ext cx="191772" cy="130110"/>
            </a:xfrm>
            <a:custGeom>
              <a:avLst/>
              <a:gdLst/>
              <a:ahLst/>
              <a:cxnLst/>
              <a:rect l="l" t="t" r="r" b="b"/>
              <a:pathLst>
                <a:path w="11218" h="7611" extrusionOk="0">
                  <a:moveTo>
                    <a:pt x="0" y="0"/>
                  </a:moveTo>
                  <a:lnTo>
                    <a:pt x="11218" y="7611"/>
                  </a:lnTo>
                  <a:lnTo>
                    <a:pt x="6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53" name="Google Shape;706;p24">
            <a:extLst>
              <a:ext uri="{FF2B5EF4-FFF2-40B4-BE49-F238E27FC236}">
                <a16:creationId xmlns:a16="http://schemas.microsoft.com/office/drawing/2014/main" id="{0499A6A6-1E64-1EA5-AE84-7ACED213F19C}"/>
              </a:ext>
            </a:extLst>
          </p:cNvPr>
          <p:cNvGrpSpPr/>
          <p:nvPr/>
        </p:nvGrpSpPr>
        <p:grpSpPr>
          <a:xfrm>
            <a:off x="8345623" y="4083118"/>
            <a:ext cx="495789" cy="570765"/>
            <a:chOff x="5923937" y="1179793"/>
            <a:chExt cx="495789" cy="570765"/>
          </a:xfrm>
        </p:grpSpPr>
        <p:sp>
          <p:nvSpPr>
            <p:cNvPr id="154" name="Google Shape;792;p24">
              <a:extLst>
                <a:ext uri="{FF2B5EF4-FFF2-40B4-BE49-F238E27FC236}">
                  <a16:creationId xmlns:a16="http://schemas.microsoft.com/office/drawing/2014/main" id="{AD8D4719-4A09-B737-7DB5-8F0CA31635BE}"/>
                </a:ext>
              </a:extLst>
            </p:cNvPr>
            <p:cNvSpPr/>
            <p:nvPr/>
          </p:nvSpPr>
          <p:spPr>
            <a:xfrm>
              <a:off x="5923937" y="1179793"/>
              <a:ext cx="495789" cy="420400"/>
            </a:xfrm>
            <a:custGeom>
              <a:avLst/>
              <a:gdLst/>
              <a:ahLst/>
              <a:cxnLst/>
              <a:rect l="l" t="t" r="r" b="b"/>
              <a:pathLst>
                <a:path w="29002" h="24592" extrusionOk="0">
                  <a:moveTo>
                    <a:pt x="0" y="1"/>
                  </a:moveTo>
                  <a:lnTo>
                    <a:pt x="0" y="24592"/>
                  </a:lnTo>
                  <a:lnTo>
                    <a:pt x="29001" y="24592"/>
                  </a:lnTo>
                  <a:lnTo>
                    <a:pt x="29001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155" name="Google Shape;793;p24">
              <a:extLst>
                <a:ext uri="{FF2B5EF4-FFF2-40B4-BE49-F238E27FC236}">
                  <a16:creationId xmlns:a16="http://schemas.microsoft.com/office/drawing/2014/main" id="{D1F84E26-E25E-01C3-0F51-09246D954666}"/>
                </a:ext>
              </a:extLst>
            </p:cNvPr>
            <p:cNvSpPr/>
            <p:nvPr/>
          </p:nvSpPr>
          <p:spPr>
            <a:xfrm rot="420970">
              <a:off x="5940635" y="1586224"/>
              <a:ext cx="242168" cy="164334"/>
            </a:xfrm>
            <a:custGeom>
              <a:avLst/>
              <a:gdLst/>
              <a:ahLst/>
              <a:cxnLst/>
              <a:rect l="l" t="t" r="r" b="b"/>
              <a:pathLst>
                <a:path w="14166" h="9613" extrusionOk="0">
                  <a:moveTo>
                    <a:pt x="5576" y="0"/>
                  </a:moveTo>
                  <a:lnTo>
                    <a:pt x="0" y="9612"/>
                  </a:lnTo>
                  <a:lnTo>
                    <a:pt x="14165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94;p24">
              <a:extLst>
                <a:ext uri="{FF2B5EF4-FFF2-40B4-BE49-F238E27FC236}">
                  <a16:creationId xmlns:a16="http://schemas.microsoft.com/office/drawing/2014/main" id="{605B3D06-19D2-64BE-728A-3B80BFE8D391}"/>
                </a:ext>
              </a:extLst>
            </p:cNvPr>
            <p:cNvSpPr/>
            <p:nvPr/>
          </p:nvSpPr>
          <p:spPr>
            <a:xfrm>
              <a:off x="6207440" y="1428337"/>
              <a:ext cx="68842" cy="69030"/>
            </a:xfrm>
            <a:custGeom>
              <a:avLst/>
              <a:gdLst/>
              <a:ahLst/>
              <a:cxnLst/>
              <a:rect l="l" t="t" r="r" b="b"/>
              <a:pathLst>
                <a:path w="4027" h="4038" extrusionOk="0">
                  <a:moveTo>
                    <a:pt x="2662" y="1"/>
                  </a:moveTo>
                  <a:lnTo>
                    <a:pt x="1" y="2673"/>
                  </a:lnTo>
                  <a:lnTo>
                    <a:pt x="1145" y="3828"/>
                  </a:lnTo>
                  <a:lnTo>
                    <a:pt x="1200" y="3872"/>
                  </a:lnTo>
                  <a:lnTo>
                    <a:pt x="1255" y="3916"/>
                  </a:lnTo>
                  <a:lnTo>
                    <a:pt x="1321" y="3960"/>
                  </a:lnTo>
                  <a:lnTo>
                    <a:pt x="1387" y="3982"/>
                  </a:lnTo>
                  <a:lnTo>
                    <a:pt x="1453" y="4004"/>
                  </a:lnTo>
                  <a:lnTo>
                    <a:pt x="1519" y="4026"/>
                  </a:lnTo>
                  <a:lnTo>
                    <a:pt x="1585" y="4037"/>
                  </a:lnTo>
                  <a:lnTo>
                    <a:pt x="1728" y="4037"/>
                  </a:lnTo>
                  <a:lnTo>
                    <a:pt x="1794" y="4026"/>
                  </a:lnTo>
                  <a:lnTo>
                    <a:pt x="1860" y="4004"/>
                  </a:lnTo>
                  <a:lnTo>
                    <a:pt x="1926" y="3982"/>
                  </a:lnTo>
                  <a:lnTo>
                    <a:pt x="1991" y="3960"/>
                  </a:lnTo>
                  <a:lnTo>
                    <a:pt x="2057" y="3916"/>
                  </a:lnTo>
                  <a:lnTo>
                    <a:pt x="2112" y="3872"/>
                  </a:lnTo>
                  <a:lnTo>
                    <a:pt x="2167" y="3828"/>
                  </a:lnTo>
                  <a:lnTo>
                    <a:pt x="3817" y="2178"/>
                  </a:lnTo>
                  <a:lnTo>
                    <a:pt x="3872" y="2123"/>
                  </a:lnTo>
                  <a:lnTo>
                    <a:pt x="3905" y="2057"/>
                  </a:lnTo>
                  <a:lnTo>
                    <a:pt x="3949" y="2002"/>
                  </a:lnTo>
                  <a:lnTo>
                    <a:pt x="3971" y="1936"/>
                  </a:lnTo>
                  <a:lnTo>
                    <a:pt x="4004" y="1871"/>
                  </a:lnTo>
                  <a:lnTo>
                    <a:pt x="4015" y="1805"/>
                  </a:lnTo>
                  <a:lnTo>
                    <a:pt x="4026" y="1739"/>
                  </a:lnTo>
                  <a:lnTo>
                    <a:pt x="4026" y="1662"/>
                  </a:lnTo>
                  <a:lnTo>
                    <a:pt x="4026" y="1596"/>
                  </a:lnTo>
                  <a:lnTo>
                    <a:pt x="4015" y="1530"/>
                  </a:lnTo>
                  <a:lnTo>
                    <a:pt x="4004" y="1464"/>
                  </a:lnTo>
                  <a:lnTo>
                    <a:pt x="3971" y="1398"/>
                  </a:lnTo>
                  <a:lnTo>
                    <a:pt x="3949" y="1332"/>
                  </a:lnTo>
                  <a:lnTo>
                    <a:pt x="3905" y="1266"/>
                  </a:lnTo>
                  <a:lnTo>
                    <a:pt x="3872" y="1211"/>
                  </a:lnTo>
                  <a:lnTo>
                    <a:pt x="3817" y="1156"/>
                  </a:lnTo>
                  <a:lnTo>
                    <a:pt x="2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95;p24">
              <a:extLst>
                <a:ext uri="{FF2B5EF4-FFF2-40B4-BE49-F238E27FC236}">
                  <a16:creationId xmlns:a16="http://schemas.microsoft.com/office/drawing/2014/main" id="{73057B34-430E-70E2-4E90-47C7ADDF43C2}"/>
                </a:ext>
              </a:extLst>
            </p:cNvPr>
            <p:cNvSpPr/>
            <p:nvPr/>
          </p:nvSpPr>
          <p:spPr>
            <a:xfrm>
              <a:off x="6248810" y="1469895"/>
              <a:ext cx="31045" cy="31045"/>
            </a:xfrm>
            <a:custGeom>
              <a:avLst/>
              <a:gdLst/>
              <a:ahLst/>
              <a:cxnLst/>
              <a:rect l="l" t="t" r="r" b="b"/>
              <a:pathLst>
                <a:path w="1816" h="1816" extrusionOk="0">
                  <a:moveTo>
                    <a:pt x="1518" y="0"/>
                  </a:moveTo>
                  <a:lnTo>
                    <a:pt x="0" y="1518"/>
                  </a:lnTo>
                  <a:lnTo>
                    <a:pt x="88" y="1606"/>
                  </a:lnTo>
                  <a:lnTo>
                    <a:pt x="143" y="1650"/>
                  </a:lnTo>
                  <a:lnTo>
                    <a:pt x="198" y="1694"/>
                  </a:lnTo>
                  <a:lnTo>
                    <a:pt x="264" y="1727"/>
                  </a:lnTo>
                  <a:lnTo>
                    <a:pt x="330" y="1760"/>
                  </a:lnTo>
                  <a:lnTo>
                    <a:pt x="396" y="1782"/>
                  </a:lnTo>
                  <a:lnTo>
                    <a:pt x="462" y="1804"/>
                  </a:lnTo>
                  <a:lnTo>
                    <a:pt x="528" y="1815"/>
                  </a:lnTo>
                  <a:lnTo>
                    <a:pt x="671" y="1815"/>
                  </a:lnTo>
                  <a:lnTo>
                    <a:pt x="737" y="1804"/>
                  </a:lnTo>
                  <a:lnTo>
                    <a:pt x="803" y="1782"/>
                  </a:lnTo>
                  <a:lnTo>
                    <a:pt x="869" y="1760"/>
                  </a:lnTo>
                  <a:lnTo>
                    <a:pt x="935" y="1727"/>
                  </a:lnTo>
                  <a:lnTo>
                    <a:pt x="990" y="1694"/>
                  </a:lnTo>
                  <a:lnTo>
                    <a:pt x="1056" y="1650"/>
                  </a:lnTo>
                  <a:lnTo>
                    <a:pt x="1111" y="1606"/>
                  </a:lnTo>
                  <a:lnTo>
                    <a:pt x="1606" y="1100"/>
                  </a:lnTo>
                  <a:lnTo>
                    <a:pt x="1650" y="1045"/>
                  </a:lnTo>
                  <a:lnTo>
                    <a:pt x="1694" y="990"/>
                  </a:lnTo>
                  <a:lnTo>
                    <a:pt x="1738" y="935"/>
                  </a:lnTo>
                  <a:lnTo>
                    <a:pt x="1760" y="869"/>
                  </a:lnTo>
                  <a:lnTo>
                    <a:pt x="1782" y="803"/>
                  </a:lnTo>
                  <a:lnTo>
                    <a:pt x="1804" y="737"/>
                  </a:lnTo>
                  <a:lnTo>
                    <a:pt x="1815" y="660"/>
                  </a:lnTo>
                  <a:lnTo>
                    <a:pt x="1815" y="594"/>
                  </a:lnTo>
                  <a:lnTo>
                    <a:pt x="1815" y="528"/>
                  </a:lnTo>
                  <a:lnTo>
                    <a:pt x="1804" y="462"/>
                  </a:lnTo>
                  <a:lnTo>
                    <a:pt x="1782" y="385"/>
                  </a:lnTo>
                  <a:lnTo>
                    <a:pt x="1760" y="319"/>
                  </a:lnTo>
                  <a:lnTo>
                    <a:pt x="1738" y="264"/>
                  </a:lnTo>
                  <a:lnTo>
                    <a:pt x="1694" y="198"/>
                  </a:lnTo>
                  <a:lnTo>
                    <a:pt x="1650" y="143"/>
                  </a:lnTo>
                  <a:lnTo>
                    <a:pt x="1606" y="88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96;p24">
              <a:extLst>
                <a:ext uri="{FF2B5EF4-FFF2-40B4-BE49-F238E27FC236}">
                  <a16:creationId xmlns:a16="http://schemas.microsoft.com/office/drawing/2014/main" id="{29769ABB-B491-EDAF-79AC-787F1BE8F5CD}"/>
                </a:ext>
              </a:extLst>
            </p:cNvPr>
            <p:cNvSpPr/>
            <p:nvPr/>
          </p:nvSpPr>
          <p:spPr>
            <a:xfrm>
              <a:off x="6167592" y="1388676"/>
              <a:ext cx="68260" cy="68260"/>
            </a:xfrm>
            <a:custGeom>
              <a:avLst/>
              <a:gdLst/>
              <a:ahLst/>
              <a:cxnLst/>
              <a:rect l="l" t="t" r="r" b="b"/>
              <a:pathLst>
                <a:path w="3993" h="3993" extrusionOk="0">
                  <a:moveTo>
                    <a:pt x="1001" y="0"/>
                  </a:moveTo>
                  <a:lnTo>
                    <a:pt x="946" y="11"/>
                  </a:lnTo>
                  <a:lnTo>
                    <a:pt x="902" y="44"/>
                  </a:lnTo>
                  <a:lnTo>
                    <a:pt x="880" y="77"/>
                  </a:lnTo>
                  <a:lnTo>
                    <a:pt x="880" y="132"/>
                  </a:lnTo>
                  <a:lnTo>
                    <a:pt x="891" y="198"/>
                  </a:lnTo>
                  <a:lnTo>
                    <a:pt x="902" y="253"/>
                  </a:lnTo>
                  <a:lnTo>
                    <a:pt x="902" y="308"/>
                  </a:lnTo>
                  <a:lnTo>
                    <a:pt x="880" y="352"/>
                  </a:lnTo>
                  <a:lnTo>
                    <a:pt x="847" y="396"/>
                  </a:lnTo>
                  <a:lnTo>
                    <a:pt x="803" y="429"/>
                  </a:lnTo>
                  <a:lnTo>
                    <a:pt x="748" y="451"/>
                  </a:lnTo>
                  <a:lnTo>
                    <a:pt x="693" y="462"/>
                  </a:lnTo>
                  <a:lnTo>
                    <a:pt x="638" y="451"/>
                  </a:lnTo>
                  <a:lnTo>
                    <a:pt x="583" y="429"/>
                  </a:lnTo>
                  <a:lnTo>
                    <a:pt x="539" y="429"/>
                  </a:lnTo>
                  <a:lnTo>
                    <a:pt x="506" y="440"/>
                  </a:lnTo>
                  <a:lnTo>
                    <a:pt x="473" y="462"/>
                  </a:lnTo>
                  <a:lnTo>
                    <a:pt x="451" y="495"/>
                  </a:lnTo>
                  <a:lnTo>
                    <a:pt x="440" y="539"/>
                  </a:lnTo>
                  <a:lnTo>
                    <a:pt x="440" y="583"/>
                  </a:lnTo>
                  <a:lnTo>
                    <a:pt x="451" y="638"/>
                  </a:lnTo>
                  <a:lnTo>
                    <a:pt x="462" y="693"/>
                  </a:lnTo>
                  <a:lnTo>
                    <a:pt x="462" y="748"/>
                  </a:lnTo>
                  <a:lnTo>
                    <a:pt x="440" y="792"/>
                  </a:lnTo>
                  <a:lnTo>
                    <a:pt x="396" y="836"/>
                  </a:lnTo>
                  <a:lnTo>
                    <a:pt x="352" y="869"/>
                  </a:lnTo>
                  <a:lnTo>
                    <a:pt x="308" y="891"/>
                  </a:lnTo>
                  <a:lnTo>
                    <a:pt x="253" y="902"/>
                  </a:lnTo>
                  <a:lnTo>
                    <a:pt x="198" y="891"/>
                  </a:lnTo>
                  <a:lnTo>
                    <a:pt x="132" y="869"/>
                  </a:lnTo>
                  <a:lnTo>
                    <a:pt x="88" y="880"/>
                  </a:lnTo>
                  <a:lnTo>
                    <a:pt x="44" y="902"/>
                  </a:lnTo>
                  <a:lnTo>
                    <a:pt x="11" y="946"/>
                  </a:lnTo>
                  <a:lnTo>
                    <a:pt x="0" y="990"/>
                  </a:lnTo>
                  <a:lnTo>
                    <a:pt x="0" y="1045"/>
                  </a:lnTo>
                  <a:lnTo>
                    <a:pt x="22" y="1100"/>
                  </a:lnTo>
                  <a:lnTo>
                    <a:pt x="66" y="1155"/>
                  </a:lnTo>
                  <a:lnTo>
                    <a:pt x="2893" y="3993"/>
                  </a:lnTo>
                  <a:lnTo>
                    <a:pt x="3993" y="2893"/>
                  </a:lnTo>
                  <a:lnTo>
                    <a:pt x="1166" y="66"/>
                  </a:lnTo>
                  <a:lnTo>
                    <a:pt x="1111" y="22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97;p24">
              <a:extLst>
                <a:ext uri="{FF2B5EF4-FFF2-40B4-BE49-F238E27FC236}">
                  <a16:creationId xmlns:a16="http://schemas.microsoft.com/office/drawing/2014/main" id="{EEF23892-8598-3661-69F5-A29F0F270212}"/>
                </a:ext>
              </a:extLst>
            </p:cNvPr>
            <p:cNvSpPr/>
            <p:nvPr/>
          </p:nvSpPr>
          <p:spPr>
            <a:xfrm>
              <a:off x="6096528" y="1317424"/>
              <a:ext cx="152487" cy="152675"/>
            </a:xfrm>
            <a:custGeom>
              <a:avLst/>
              <a:gdLst/>
              <a:ahLst/>
              <a:cxnLst/>
              <a:rect l="l" t="t" r="r" b="b"/>
              <a:pathLst>
                <a:path w="8920" h="8931" extrusionOk="0">
                  <a:moveTo>
                    <a:pt x="4157" y="0"/>
                  </a:moveTo>
                  <a:lnTo>
                    <a:pt x="3849" y="11"/>
                  </a:lnTo>
                  <a:lnTo>
                    <a:pt x="3553" y="44"/>
                  </a:lnTo>
                  <a:lnTo>
                    <a:pt x="3256" y="88"/>
                  </a:lnTo>
                  <a:lnTo>
                    <a:pt x="2959" y="165"/>
                  </a:lnTo>
                  <a:lnTo>
                    <a:pt x="2673" y="264"/>
                  </a:lnTo>
                  <a:lnTo>
                    <a:pt x="2387" y="385"/>
                  </a:lnTo>
                  <a:lnTo>
                    <a:pt x="2112" y="528"/>
                  </a:lnTo>
                  <a:lnTo>
                    <a:pt x="1859" y="682"/>
                  </a:lnTo>
                  <a:lnTo>
                    <a:pt x="1650" y="836"/>
                  </a:lnTo>
                  <a:lnTo>
                    <a:pt x="1463" y="990"/>
                  </a:lnTo>
                  <a:lnTo>
                    <a:pt x="1276" y="1155"/>
                  </a:lnTo>
                  <a:lnTo>
                    <a:pt x="1111" y="1320"/>
                  </a:lnTo>
                  <a:lnTo>
                    <a:pt x="957" y="1496"/>
                  </a:lnTo>
                  <a:lnTo>
                    <a:pt x="803" y="1683"/>
                  </a:lnTo>
                  <a:lnTo>
                    <a:pt x="671" y="1870"/>
                  </a:lnTo>
                  <a:lnTo>
                    <a:pt x="550" y="2068"/>
                  </a:lnTo>
                  <a:lnTo>
                    <a:pt x="440" y="2266"/>
                  </a:lnTo>
                  <a:lnTo>
                    <a:pt x="352" y="2475"/>
                  </a:lnTo>
                  <a:lnTo>
                    <a:pt x="264" y="2684"/>
                  </a:lnTo>
                  <a:lnTo>
                    <a:pt x="187" y="2893"/>
                  </a:lnTo>
                  <a:lnTo>
                    <a:pt x="132" y="3113"/>
                  </a:lnTo>
                  <a:lnTo>
                    <a:pt x="77" y="3333"/>
                  </a:lnTo>
                  <a:lnTo>
                    <a:pt x="44" y="3553"/>
                  </a:lnTo>
                  <a:lnTo>
                    <a:pt x="11" y="3772"/>
                  </a:lnTo>
                  <a:lnTo>
                    <a:pt x="0" y="3992"/>
                  </a:lnTo>
                  <a:lnTo>
                    <a:pt x="0" y="4212"/>
                  </a:lnTo>
                  <a:lnTo>
                    <a:pt x="11" y="4432"/>
                  </a:lnTo>
                  <a:lnTo>
                    <a:pt x="33" y="4652"/>
                  </a:lnTo>
                  <a:lnTo>
                    <a:pt x="66" y="4872"/>
                  </a:lnTo>
                  <a:lnTo>
                    <a:pt x="110" y="5092"/>
                  </a:lnTo>
                  <a:lnTo>
                    <a:pt x="165" y="5312"/>
                  </a:lnTo>
                  <a:lnTo>
                    <a:pt x="231" y="5521"/>
                  </a:lnTo>
                  <a:lnTo>
                    <a:pt x="308" y="5730"/>
                  </a:lnTo>
                  <a:lnTo>
                    <a:pt x="407" y="5939"/>
                  </a:lnTo>
                  <a:lnTo>
                    <a:pt x="506" y="6148"/>
                  </a:lnTo>
                  <a:lnTo>
                    <a:pt x="627" y="6346"/>
                  </a:lnTo>
                  <a:lnTo>
                    <a:pt x="759" y="6533"/>
                  </a:lnTo>
                  <a:lnTo>
                    <a:pt x="891" y="6720"/>
                  </a:lnTo>
                  <a:lnTo>
                    <a:pt x="1045" y="6896"/>
                  </a:lnTo>
                  <a:lnTo>
                    <a:pt x="1210" y="7072"/>
                  </a:lnTo>
                  <a:lnTo>
                    <a:pt x="1364" y="7215"/>
                  </a:lnTo>
                  <a:lnTo>
                    <a:pt x="1518" y="7347"/>
                  </a:lnTo>
                  <a:lnTo>
                    <a:pt x="1683" y="7479"/>
                  </a:lnTo>
                  <a:lnTo>
                    <a:pt x="1848" y="7600"/>
                  </a:lnTo>
                  <a:lnTo>
                    <a:pt x="2013" y="7699"/>
                  </a:lnTo>
                  <a:lnTo>
                    <a:pt x="2189" y="7798"/>
                  </a:lnTo>
                  <a:lnTo>
                    <a:pt x="2365" y="7886"/>
                  </a:lnTo>
                  <a:lnTo>
                    <a:pt x="2552" y="7974"/>
                  </a:lnTo>
                  <a:lnTo>
                    <a:pt x="2739" y="8040"/>
                  </a:lnTo>
                  <a:lnTo>
                    <a:pt x="2926" y="8106"/>
                  </a:lnTo>
                  <a:lnTo>
                    <a:pt x="3113" y="8161"/>
                  </a:lnTo>
                  <a:lnTo>
                    <a:pt x="3300" y="8205"/>
                  </a:lnTo>
                  <a:lnTo>
                    <a:pt x="3498" y="8238"/>
                  </a:lnTo>
                  <a:lnTo>
                    <a:pt x="3685" y="8260"/>
                  </a:lnTo>
                  <a:lnTo>
                    <a:pt x="3882" y="8271"/>
                  </a:lnTo>
                  <a:lnTo>
                    <a:pt x="4069" y="8282"/>
                  </a:lnTo>
                  <a:lnTo>
                    <a:pt x="4289" y="8293"/>
                  </a:lnTo>
                  <a:lnTo>
                    <a:pt x="4509" y="8326"/>
                  </a:lnTo>
                  <a:lnTo>
                    <a:pt x="4729" y="8370"/>
                  </a:lnTo>
                  <a:lnTo>
                    <a:pt x="4938" y="8424"/>
                  </a:lnTo>
                  <a:lnTo>
                    <a:pt x="5136" y="8501"/>
                  </a:lnTo>
                  <a:lnTo>
                    <a:pt x="5334" y="8600"/>
                  </a:lnTo>
                  <a:lnTo>
                    <a:pt x="5532" y="8699"/>
                  </a:lnTo>
                  <a:lnTo>
                    <a:pt x="5708" y="8820"/>
                  </a:lnTo>
                  <a:lnTo>
                    <a:pt x="5796" y="8875"/>
                  </a:lnTo>
                  <a:lnTo>
                    <a:pt x="5895" y="8908"/>
                  </a:lnTo>
                  <a:lnTo>
                    <a:pt x="5994" y="8930"/>
                  </a:lnTo>
                  <a:lnTo>
                    <a:pt x="6093" y="8930"/>
                  </a:lnTo>
                  <a:lnTo>
                    <a:pt x="6181" y="8908"/>
                  </a:lnTo>
                  <a:lnTo>
                    <a:pt x="6280" y="8875"/>
                  </a:lnTo>
                  <a:lnTo>
                    <a:pt x="6368" y="8831"/>
                  </a:lnTo>
                  <a:lnTo>
                    <a:pt x="6445" y="8765"/>
                  </a:lnTo>
                  <a:lnTo>
                    <a:pt x="6786" y="8424"/>
                  </a:lnTo>
                  <a:lnTo>
                    <a:pt x="3948" y="5598"/>
                  </a:lnTo>
                  <a:lnTo>
                    <a:pt x="3871" y="5510"/>
                  </a:lnTo>
                  <a:lnTo>
                    <a:pt x="3816" y="5400"/>
                  </a:lnTo>
                  <a:lnTo>
                    <a:pt x="3783" y="5301"/>
                  </a:lnTo>
                  <a:lnTo>
                    <a:pt x="3761" y="5191"/>
                  </a:lnTo>
                  <a:lnTo>
                    <a:pt x="3772" y="5081"/>
                  </a:lnTo>
                  <a:lnTo>
                    <a:pt x="3794" y="4982"/>
                  </a:lnTo>
                  <a:lnTo>
                    <a:pt x="3838" y="4883"/>
                  </a:lnTo>
                  <a:lnTo>
                    <a:pt x="3904" y="4795"/>
                  </a:lnTo>
                  <a:lnTo>
                    <a:pt x="3970" y="4740"/>
                  </a:lnTo>
                  <a:lnTo>
                    <a:pt x="4047" y="4696"/>
                  </a:lnTo>
                  <a:lnTo>
                    <a:pt x="4124" y="4674"/>
                  </a:lnTo>
                  <a:lnTo>
                    <a:pt x="4212" y="4652"/>
                  </a:lnTo>
                  <a:lnTo>
                    <a:pt x="4223" y="4575"/>
                  </a:lnTo>
                  <a:lnTo>
                    <a:pt x="4256" y="4498"/>
                  </a:lnTo>
                  <a:lnTo>
                    <a:pt x="4300" y="4421"/>
                  </a:lnTo>
                  <a:lnTo>
                    <a:pt x="4355" y="4355"/>
                  </a:lnTo>
                  <a:lnTo>
                    <a:pt x="4410" y="4311"/>
                  </a:lnTo>
                  <a:lnTo>
                    <a:pt x="4487" y="4267"/>
                  </a:lnTo>
                  <a:lnTo>
                    <a:pt x="4564" y="4234"/>
                  </a:lnTo>
                  <a:lnTo>
                    <a:pt x="4652" y="4212"/>
                  </a:lnTo>
                  <a:lnTo>
                    <a:pt x="4663" y="4135"/>
                  </a:lnTo>
                  <a:lnTo>
                    <a:pt x="4696" y="4058"/>
                  </a:lnTo>
                  <a:lnTo>
                    <a:pt x="4729" y="3981"/>
                  </a:lnTo>
                  <a:lnTo>
                    <a:pt x="4784" y="3915"/>
                  </a:lnTo>
                  <a:lnTo>
                    <a:pt x="4872" y="3849"/>
                  </a:lnTo>
                  <a:lnTo>
                    <a:pt x="4971" y="3805"/>
                  </a:lnTo>
                  <a:lnTo>
                    <a:pt x="5070" y="3772"/>
                  </a:lnTo>
                  <a:lnTo>
                    <a:pt x="5180" y="3772"/>
                  </a:lnTo>
                  <a:lnTo>
                    <a:pt x="5290" y="3783"/>
                  </a:lnTo>
                  <a:lnTo>
                    <a:pt x="5400" y="3827"/>
                  </a:lnTo>
                  <a:lnTo>
                    <a:pt x="5499" y="3882"/>
                  </a:lnTo>
                  <a:lnTo>
                    <a:pt x="5587" y="3959"/>
                  </a:lnTo>
                  <a:lnTo>
                    <a:pt x="8425" y="6786"/>
                  </a:lnTo>
                  <a:lnTo>
                    <a:pt x="8754" y="6456"/>
                  </a:lnTo>
                  <a:lnTo>
                    <a:pt x="8820" y="6379"/>
                  </a:lnTo>
                  <a:lnTo>
                    <a:pt x="8875" y="6291"/>
                  </a:lnTo>
                  <a:lnTo>
                    <a:pt x="8908" y="6192"/>
                  </a:lnTo>
                  <a:lnTo>
                    <a:pt x="8919" y="6093"/>
                  </a:lnTo>
                  <a:lnTo>
                    <a:pt x="8919" y="6005"/>
                  </a:lnTo>
                  <a:lnTo>
                    <a:pt x="8908" y="5906"/>
                  </a:lnTo>
                  <a:lnTo>
                    <a:pt x="8864" y="5807"/>
                  </a:lnTo>
                  <a:lnTo>
                    <a:pt x="8820" y="5719"/>
                  </a:lnTo>
                  <a:lnTo>
                    <a:pt x="8699" y="5543"/>
                  </a:lnTo>
                  <a:lnTo>
                    <a:pt x="8589" y="5345"/>
                  </a:lnTo>
                  <a:lnTo>
                    <a:pt x="8501" y="5147"/>
                  </a:lnTo>
                  <a:lnTo>
                    <a:pt x="8425" y="4949"/>
                  </a:lnTo>
                  <a:lnTo>
                    <a:pt x="8359" y="4740"/>
                  </a:lnTo>
                  <a:lnTo>
                    <a:pt x="8315" y="4520"/>
                  </a:lnTo>
                  <a:lnTo>
                    <a:pt x="8282" y="4311"/>
                  </a:lnTo>
                  <a:lnTo>
                    <a:pt x="8271" y="4091"/>
                  </a:lnTo>
                  <a:lnTo>
                    <a:pt x="8271" y="3849"/>
                  </a:lnTo>
                  <a:lnTo>
                    <a:pt x="8238" y="3608"/>
                  </a:lnTo>
                  <a:lnTo>
                    <a:pt x="8205" y="3377"/>
                  </a:lnTo>
                  <a:lnTo>
                    <a:pt x="8150" y="3135"/>
                  </a:lnTo>
                  <a:lnTo>
                    <a:pt x="8084" y="2904"/>
                  </a:lnTo>
                  <a:lnTo>
                    <a:pt x="8007" y="2673"/>
                  </a:lnTo>
                  <a:lnTo>
                    <a:pt x="7919" y="2453"/>
                  </a:lnTo>
                  <a:lnTo>
                    <a:pt x="7809" y="2233"/>
                  </a:lnTo>
                  <a:lnTo>
                    <a:pt x="7688" y="2013"/>
                  </a:lnTo>
                  <a:lnTo>
                    <a:pt x="7556" y="1804"/>
                  </a:lnTo>
                  <a:lnTo>
                    <a:pt x="7402" y="1606"/>
                  </a:lnTo>
                  <a:lnTo>
                    <a:pt x="7248" y="1408"/>
                  </a:lnTo>
                  <a:lnTo>
                    <a:pt x="7061" y="1221"/>
                  </a:lnTo>
                  <a:lnTo>
                    <a:pt x="6874" y="1045"/>
                  </a:lnTo>
                  <a:lnTo>
                    <a:pt x="6676" y="869"/>
                  </a:lnTo>
                  <a:lnTo>
                    <a:pt x="6456" y="715"/>
                  </a:lnTo>
                  <a:lnTo>
                    <a:pt x="6192" y="550"/>
                  </a:lnTo>
                  <a:lnTo>
                    <a:pt x="5917" y="396"/>
                  </a:lnTo>
                  <a:lnTo>
                    <a:pt x="5642" y="275"/>
                  </a:lnTo>
                  <a:lnTo>
                    <a:pt x="5356" y="176"/>
                  </a:lnTo>
                  <a:lnTo>
                    <a:pt x="5059" y="99"/>
                  </a:lnTo>
                  <a:lnTo>
                    <a:pt x="4762" y="44"/>
                  </a:lnTo>
                  <a:lnTo>
                    <a:pt x="4454" y="11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0" name="Google Shape;798;p24">
              <a:extLst>
                <a:ext uri="{FF2B5EF4-FFF2-40B4-BE49-F238E27FC236}">
                  <a16:creationId xmlns:a16="http://schemas.microsoft.com/office/drawing/2014/main" id="{547F0209-712F-4232-103B-24986A621C6A}"/>
                </a:ext>
              </a:extLst>
            </p:cNvPr>
            <p:cNvSpPr/>
            <p:nvPr/>
          </p:nvSpPr>
          <p:spPr>
            <a:xfrm>
              <a:off x="6065501" y="1285269"/>
              <a:ext cx="44772" cy="44772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584" y="1"/>
                  </a:moveTo>
                  <a:lnTo>
                    <a:pt x="1" y="584"/>
                  </a:lnTo>
                  <a:lnTo>
                    <a:pt x="2035" y="2618"/>
                  </a:lnTo>
                  <a:lnTo>
                    <a:pt x="2618" y="2035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99;p24">
              <a:extLst>
                <a:ext uri="{FF2B5EF4-FFF2-40B4-BE49-F238E27FC236}">
                  <a16:creationId xmlns:a16="http://schemas.microsoft.com/office/drawing/2014/main" id="{C512AA18-0B9E-6DDC-E849-CD0942F19CA9}"/>
                </a:ext>
              </a:extLst>
            </p:cNvPr>
            <p:cNvSpPr/>
            <p:nvPr/>
          </p:nvSpPr>
          <p:spPr>
            <a:xfrm>
              <a:off x="6032798" y="1345238"/>
              <a:ext cx="50960" cy="26343"/>
            </a:xfrm>
            <a:custGeom>
              <a:avLst/>
              <a:gdLst/>
              <a:ahLst/>
              <a:cxnLst/>
              <a:rect l="l" t="t" r="r" b="b"/>
              <a:pathLst>
                <a:path w="2981" h="1541" extrusionOk="0">
                  <a:moveTo>
                    <a:pt x="209" y="1"/>
                  </a:moveTo>
                  <a:lnTo>
                    <a:pt x="0" y="793"/>
                  </a:lnTo>
                  <a:lnTo>
                    <a:pt x="2771" y="1541"/>
                  </a:lnTo>
                  <a:lnTo>
                    <a:pt x="2980" y="749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00;p24">
              <a:extLst>
                <a:ext uri="{FF2B5EF4-FFF2-40B4-BE49-F238E27FC236}">
                  <a16:creationId xmlns:a16="http://schemas.microsoft.com/office/drawing/2014/main" id="{9405277E-38A0-4F5E-9EA8-FD000137AEB3}"/>
                </a:ext>
              </a:extLst>
            </p:cNvPr>
            <p:cNvSpPr/>
            <p:nvPr/>
          </p:nvSpPr>
          <p:spPr>
            <a:xfrm>
              <a:off x="6251067" y="1345426"/>
              <a:ext cx="51148" cy="26343"/>
            </a:xfrm>
            <a:custGeom>
              <a:avLst/>
              <a:gdLst/>
              <a:ahLst/>
              <a:cxnLst/>
              <a:rect l="l" t="t" r="r" b="b"/>
              <a:pathLst>
                <a:path w="2992" h="1541" extrusionOk="0">
                  <a:moveTo>
                    <a:pt x="2772" y="1"/>
                  </a:moveTo>
                  <a:lnTo>
                    <a:pt x="0" y="738"/>
                  </a:lnTo>
                  <a:lnTo>
                    <a:pt x="209" y="1541"/>
                  </a:lnTo>
                  <a:lnTo>
                    <a:pt x="2992" y="793"/>
                  </a:lnTo>
                  <a:lnTo>
                    <a:pt x="2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3" name="Google Shape;801;p24">
              <a:extLst>
                <a:ext uri="{FF2B5EF4-FFF2-40B4-BE49-F238E27FC236}">
                  <a16:creationId xmlns:a16="http://schemas.microsoft.com/office/drawing/2014/main" id="{19711F3D-D507-27C1-09E0-6EB767C59E98}"/>
                </a:ext>
              </a:extLst>
            </p:cNvPr>
            <p:cNvSpPr/>
            <p:nvPr/>
          </p:nvSpPr>
          <p:spPr>
            <a:xfrm>
              <a:off x="6032422" y="1403908"/>
              <a:ext cx="51148" cy="26326"/>
            </a:xfrm>
            <a:custGeom>
              <a:avLst/>
              <a:gdLst/>
              <a:ahLst/>
              <a:cxnLst/>
              <a:rect l="l" t="t" r="r" b="b"/>
              <a:pathLst>
                <a:path w="2992" h="1540" extrusionOk="0">
                  <a:moveTo>
                    <a:pt x="2771" y="0"/>
                  </a:moveTo>
                  <a:lnTo>
                    <a:pt x="0" y="748"/>
                  </a:lnTo>
                  <a:lnTo>
                    <a:pt x="209" y="1540"/>
                  </a:lnTo>
                  <a:lnTo>
                    <a:pt x="2991" y="803"/>
                  </a:lnTo>
                  <a:lnTo>
                    <a:pt x="2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02;p24">
              <a:extLst>
                <a:ext uri="{FF2B5EF4-FFF2-40B4-BE49-F238E27FC236}">
                  <a16:creationId xmlns:a16="http://schemas.microsoft.com/office/drawing/2014/main" id="{9D6AB3CE-192A-6065-E8BD-BC978665CF9E}"/>
                </a:ext>
              </a:extLst>
            </p:cNvPr>
            <p:cNvSpPr/>
            <p:nvPr/>
          </p:nvSpPr>
          <p:spPr>
            <a:xfrm>
              <a:off x="6224740" y="1285833"/>
              <a:ext cx="44772" cy="44584"/>
            </a:xfrm>
            <a:custGeom>
              <a:avLst/>
              <a:gdLst/>
              <a:ahLst/>
              <a:cxnLst/>
              <a:rect l="l" t="t" r="r" b="b"/>
              <a:pathLst>
                <a:path w="2619" h="2608" extrusionOk="0">
                  <a:moveTo>
                    <a:pt x="2035" y="1"/>
                  </a:moveTo>
                  <a:lnTo>
                    <a:pt x="1" y="2024"/>
                  </a:lnTo>
                  <a:lnTo>
                    <a:pt x="584" y="2607"/>
                  </a:lnTo>
                  <a:lnTo>
                    <a:pt x="2618" y="573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03;p24">
              <a:extLst>
                <a:ext uri="{FF2B5EF4-FFF2-40B4-BE49-F238E27FC236}">
                  <a16:creationId xmlns:a16="http://schemas.microsoft.com/office/drawing/2014/main" id="{24120C61-FEE1-8915-CE89-CF6D95CC76FA}"/>
                </a:ext>
              </a:extLst>
            </p:cNvPr>
            <p:cNvSpPr/>
            <p:nvPr/>
          </p:nvSpPr>
          <p:spPr>
            <a:xfrm>
              <a:off x="6064748" y="1445825"/>
              <a:ext cx="44584" cy="44772"/>
            </a:xfrm>
            <a:custGeom>
              <a:avLst/>
              <a:gdLst/>
              <a:ahLst/>
              <a:cxnLst/>
              <a:rect l="l" t="t" r="r" b="b"/>
              <a:pathLst>
                <a:path w="2608" h="2619" extrusionOk="0">
                  <a:moveTo>
                    <a:pt x="2035" y="1"/>
                  </a:moveTo>
                  <a:lnTo>
                    <a:pt x="1" y="2035"/>
                  </a:lnTo>
                  <a:lnTo>
                    <a:pt x="584" y="2618"/>
                  </a:lnTo>
                  <a:lnTo>
                    <a:pt x="2607" y="584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04;p24">
              <a:extLst>
                <a:ext uri="{FF2B5EF4-FFF2-40B4-BE49-F238E27FC236}">
                  <a16:creationId xmlns:a16="http://schemas.microsoft.com/office/drawing/2014/main" id="{D0EA3FB4-A12C-1230-329F-A45627C48847}"/>
                </a:ext>
              </a:extLst>
            </p:cNvPr>
            <p:cNvSpPr/>
            <p:nvPr/>
          </p:nvSpPr>
          <p:spPr>
            <a:xfrm>
              <a:off x="6183200" y="1253506"/>
              <a:ext cx="26326" cy="51148"/>
            </a:xfrm>
            <a:custGeom>
              <a:avLst/>
              <a:gdLst/>
              <a:ahLst/>
              <a:cxnLst/>
              <a:rect l="l" t="t" r="r" b="b"/>
              <a:pathLst>
                <a:path w="1540" h="2992" extrusionOk="0">
                  <a:moveTo>
                    <a:pt x="748" y="0"/>
                  </a:moveTo>
                  <a:lnTo>
                    <a:pt x="0" y="2782"/>
                  </a:lnTo>
                  <a:lnTo>
                    <a:pt x="792" y="2991"/>
                  </a:lnTo>
                  <a:lnTo>
                    <a:pt x="1540" y="22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05;p24">
              <a:extLst>
                <a:ext uri="{FF2B5EF4-FFF2-40B4-BE49-F238E27FC236}">
                  <a16:creationId xmlns:a16="http://schemas.microsoft.com/office/drawing/2014/main" id="{A26D4DC9-9293-A40C-4383-B423381AB58F}"/>
                </a:ext>
              </a:extLst>
            </p:cNvPr>
            <p:cNvSpPr/>
            <p:nvPr/>
          </p:nvSpPr>
          <p:spPr>
            <a:xfrm>
              <a:off x="6124718" y="1472151"/>
              <a:ext cx="26155" cy="51148"/>
            </a:xfrm>
            <a:custGeom>
              <a:avLst/>
              <a:gdLst/>
              <a:ahLst/>
              <a:cxnLst/>
              <a:rect l="l" t="t" r="r" b="b"/>
              <a:pathLst>
                <a:path w="1530" h="2992" extrusionOk="0">
                  <a:moveTo>
                    <a:pt x="738" y="0"/>
                  </a:moveTo>
                  <a:lnTo>
                    <a:pt x="1" y="2783"/>
                  </a:lnTo>
                  <a:lnTo>
                    <a:pt x="793" y="2992"/>
                  </a:lnTo>
                  <a:lnTo>
                    <a:pt x="1530" y="22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8" name="Google Shape;806;p24">
              <a:extLst>
                <a:ext uri="{FF2B5EF4-FFF2-40B4-BE49-F238E27FC236}">
                  <a16:creationId xmlns:a16="http://schemas.microsoft.com/office/drawing/2014/main" id="{FFD23C96-6554-5F57-A451-0731603159F5}"/>
                </a:ext>
              </a:extLst>
            </p:cNvPr>
            <p:cNvSpPr/>
            <p:nvPr/>
          </p:nvSpPr>
          <p:spPr>
            <a:xfrm>
              <a:off x="6124718" y="1253882"/>
              <a:ext cx="26343" cy="51148"/>
            </a:xfrm>
            <a:custGeom>
              <a:avLst/>
              <a:gdLst/>
              <a:ahLst/>
              <a:cxnLst/>
              <a:rect l="l" t="t" r="r" b="b"/>
              <a:pathLst>
                <a:path w="1541" h="2992" extrusionOk="0">
                  <a:moveTo>
                    <a:pt x="793" y="0"/>
                  </a:moveTo>
                  <a:lnTo>
                    <a:pt x="1" y="209"/>
                  </a:lnTo>
                  <a:lnTo>
                    <a:pt x="749" y="2991"/>
                  </a:lnTo>
                  <a:lnTo>
                    <a:pt x="1541" y="2782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85" name="Google Shape;821;p24">
            <a:extLst>
              <a:ext uri="{FF2B5EF4-FFF2-40B4-BE49-F238E27FC236}">
                <a16:creationId xmlns:a16="http://schemas.microsoft.com/office/drawing/2014/main" id="{35E92FBB-E37F-2A34-2225-4BA00B8862CC}"/>
              </a:ext>
            </a:extLst>
          </p:cNvPr>
          <p:cNvGrpSpPr/>
          <p:nvPr/>
        </p:nvGrpSpPr>
        <p:grpSpPr>
          <a:xfrm>
            <a:off x="6823808" y="-609048"/>
            <a:ext cx="4634147" cy="4969309"/>
            <a:chOff x="6002296" y="1347900"/>
            <a:chExt cx="4634147" cy="4969309"/>
          </a:xfrm>
        </p:grpSpPr>
        <p:sp>
          <p:nvSpPr>
            <p:cNvPr id="191" name="Google Shape;824;p24">
              <a:extLst>
                <a:ext uri="{FF2B5EF4-FFF2-40B4-BE49-F238E27FC236}">
                  <a16:creationId xmlns:a16="http://schemas.microsoft.com/office/drawing/2014/main" id="{0B54FC4A-2921-EC20-2AEC-F60CA383C290}"/>
                </a:ext>
              </a:extLst>
            </p:cNvPr>
            <p:cNvSpPr txBox="1"/>
            <p:nvPr/>
          </p:nvSpPr>
          <p:spPr>
            <a:xfrm>
              <a:off x="6002296" y="3195223"/>
              <a:ext cx="4634147" cy="2846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דמיינו שהייתם יכולים להזמין ספר ממש כמו משלוח 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 T.A</a:t>
              </a:r>
              <a:r>
                <a:rPr lang="he-IL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לדלג על התור הארוך ולוותר על החיפוש המעייף.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כבר אפשר להפסיק לדמיין בעזרת המערכת שיצרנו זה </a:t>
              </a:r>
              <a:r>
                <a:rPr lang="he-IL" b="1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אפשרי</a:t>
              </a:r>
              <a:r>
                <a:rPr lang="he-IL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b="1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חיפוש</a:t>
              </a:r>
              <a:r>
                <a:rPr lang="he-IL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 מהיר ויעיל , גישה </a:t>
              </a:r>
              <a:r>
                <a:rPr lang="he-IL" b="1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למגוון</a:t>
              </a:r>
              <a:r>
                <a:rPr lang="he-IL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 ספריות , השאלת והחזרת ספרים כל זה נמצא בהינף כף ידך ואין צורך לצאת מהבית. 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אם עדיין התעקשת לצאת תדע שהספרנים פנויים למתן שירות איכותי ואפקטיבי.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ובנוסף על הדרך שמרנו על </a:t>
              </a:r>
              <a:r>
                <a:rPr lang="he-IL" b="1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איכות הסביבה </a:t>
              </a:r>
              <a:r>
                <a:rPr lang="he-IL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בדריסת שיטות השאלת ספרים המסורתיות הכרוכות בכרטיסייה ושימוש בניירת.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87" name="Google Shape;825;p24">
              <a:extLst>
                <a:ext uri="{FF2B5EF4-FFF2-40B4-BE49-F238E27FC236}">
                  <a16:creationId xmlns:a16="http://schemas.microsoft.com/office/drawing/2014/main" id="{2AEF5181-73C3-965E-F981-64420B2167EB}"/>
                </a:ext>
              </a:extLst>
            </p:cNvPr>
            <p:cNvSpPr txBox="1"/>
            <p:nvPr/>
          </p:nvSpPr>
          <p:spPr>
            <a:xfrm>
              <a:off x="8170296" y="2376399"/>
              <a:ext cx="1382423" cy="27081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SOLUTION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" name="Google Shape;826;p24">
              <a:extLst>
                <a:ext uri="{FF2B5EF4-FFF2-40B4-BE49-F238E27FC236}">
                  <a16:creationId xmlns:a16="http://schemas.microsoft.com/office/drawing/2014/main" id="{7E89FEB0-A2BD-5C5E-E62B-32496F9D3C2A}"/>
                </a:ext>
              </a:extLst>
            </p:cNvPr>
            <p:cNvSpPr/>
            <p:nvPr/>
          </p:nvSpPr>
          <p:spPr>
            <a:xfrm>
              <a:off x="6410800" y="1347900"/>
              <a:ext cx="67800" cy="6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" name="Google Shape;827;p24">
              <a:extLst>
                <a:ext uri="{FF2B5EF4-FFF2-40B4-BE49-F238E27FC236}">
                  <a16:creationId xmlns:a16="http://schemas.microsoft.com/office/drawing/2014/main" id="{50166C23-6AAC-5F99-DD02-06098544D047}"/>
                </a:ext>
              </a:extLst>
            </p:cNvPr>
            <p:cNvCxnSpPr>
              <a:stCxn id="187" idx="3"/>
            </p:cNvCxnSpPr>
            <p:nvPr/>
          </p:nvCxnSpPr>
          <p:spPr>
            <a:xfrm flipH="1">
              <a:off x="8090964" y="2511807"/>
              <a:ext cx="1461755" cy="3805402"/>
            </a:xfrm>
            <a:prstGeom prst="bentConnector4">
              <a:avLst>
                <a:gd name="adj1" fmla="val -90460"/>
                <a:gd name="adj2" fmla="val 9936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38" name="קבוצה 237">
            <a:extLst>
              <a:ext uri="{FF2B5EF4-FFF2-40B4-BE49-F238E27FC236}">
                <a16:creationId xmlns:a16="http://schemas.microsoft.com/office/drawing/2014/main" id="{0070E334-D1B4-1160-6D0A-4DB22A7CAB71}"/>
              </a:ext>
            </a:extLst>
          </p:cNvPr>
          <p:cNvGrpSpPr/>
          <p:nvPr/>
        </p:nvGrpSpPr>
        <p:grpSpPr>
          <a:xfrm>
            <a:off x="4398371" y="1006544"/>
            <a:ext cx="459544" cy="462114"/>
            <a:chOff x="1924268" y="1143336"/>
            <a:chExt cx="640513" cy="640326"/>
          </a:xfrm>
        </p:grpSpPr>
        <p:sp>
          <p:nvSpPr>
            <p:cNvPr id="234" name="Google Shape;1721;p33">
              <a:extLst>
                <a:ext uri="{FF2B5EF4-FFF2-40B4-BE49-F238E27FC236}">
                  <a16:creationId xmlns:a16="http://schemas.microsoft.com/office/drawing/2014/main" id="{84452B78-0086-B081-A574-87C880C53616}"/>
                </a:ext>
              </a:extLst>
            </p:cNvPr>
            <p:cNvSpPr/>
            <p:nvPr/>
          </p:nvSpPr>
          <p:spPr>
            <a:xfrm>
              <a:off x="1924268" y="1143336"/>
              <a:ext cx="640513" cy="640326"/>
            </a:xfrm>
            <a:custGeom>
              <a:avLst/>
              <a:gdLst/>
              <a:ahLst/>
              <a:cxnLst/>
              <a:rect l="l" t="t" r="r" b="b"/>
              <a:pathLst>
                <a:path w="37458" h="37447" extrusionOk="0">
                  <a:moveTo>
                    <a:pt x="18243" y="0"/>
                  </a:moveTo>
                  <a:lnTo>
                    <a:pt x="17767" y="22"/>
                  </a:lnTo>
                  <a:lnTo>
                    <a:pt x="17292" y="54"/>
                  </a:lnTo>
                  <a:lnTo>
                    <a:pt x="16816" y="97"/>
                  </a:lnTo>
                  <a:lnTo>
                    <a:pt x="16341" y="151"/>
                  </a:lnTo>
                  <a:lnTo>
                    <a:pt x="15876" y="216"/>
                  </a:lnTo>
                  <a:lnTo>
                    <a:pt x="15411" y="292"/>
                  </a:lnTo>
                  <a:lnTo>
                    <a:pt x="14957" y="378"/>
                  </a:lnTo>
                  <a:lnTo>
                    <a:pt x="14504" y="476"/>
                  </a:lnTo>
                  <a:lnTo>
                    <a:pt x="14050" y="584"/>
                  </a:lnTo>
                  <a:lnTo>
                    <a:pt x="13607" y="713"/>
                  </a:lnTo>
                  <a:lnTo>
                    <a:pt x="13163" y="843"/>
                  </a:lnTo>
                  <a:lnTo>
                    <a:pt x="12720" y="983"/>
                  </a:lnTo>
                  <a:lnTo>
                    <a:pt x="12288" y="1135"/>
                  </a:lnTo>
                  <a:lnTo>
                    <a:pt x="11867" y="1297"/>
                  </a:lnTo>
                  <a:lnTo>
                    <a:pt x="11445" y="1470"/>
                  </a:lnTo>
                  <a:lnTo>
                    <a:pt x="11024" y="1653"/>
                  </a:lnTo>
                  <a:lnTo>
                    <a:pt x="10613" y="1848"/>
                  </a:lnTo>
                  <a:lnTo>
                    <a:pt x="10202" y="2043"/>
                  </a:lnTo>
                  <a:lnTo>
                    <a:pt x="9802" y="2259"/>
                  </a:lnTo>
                  <a:lnTo>
                    <a:pt x="9413" y="2475"/>
                  </a:lnTo>
                  <a:lnTo>
                    <a:pt x="9024" y="2713"/>
                  </a:lnTo>
                  <a:lnTo>
                    <a:pt x="8635" y="2950"/>
                  </a:lnTo>
                  <a:lnTo>
                    <a:pt x="8257" y="3199"/>
                  </a:lnTo>
                  <a:lnTo>
                    <a:pt x="7890" y="3458"/>
                  </a:lnTo>
                  <a:lnTo>
                    <a:pt x="7522" y="3718"/>
                  </a:lnTo>
                  <a:lnTo>
                    <a:pt x="7166" y="3988"/>
                  </a:lnTo>
                  <a:lnTo>
                    <a:pt x="6820" y="4280"/>
                  </a:lnTo>
                  <a:lnTo>
                    <a:pt x="6474" y="4561"/>
                  </a:lnTo>
                  <a:lnTo>
                    <a:pt x="6139" y="4863"/>
                  </a:lnTo>
                  <a:lnTo>
                    <a:pt x="5815" y="5166"/>
                  </a:lnTo>
                  <a:lnTo>
                    <a:pt x="5490" y="5479"/>
                  </a:lnTo>
                  <a:lnTo>
                    <a:pt x="5177" y="5803"/>
                  </a:lnTo>
                  <a:lnTo>
                    <a:pt x="4874" y="6138"/>
                  </a:lnTo>
                  <a:lnTo>
                    <a:pt x="4572" y="6473"/>
                  </a:lnTo>
                  <a:lnTo>
                    <a:pt x="4280" y="6808"/>
                  </a:lnTo>
                  <a:lnTo>
                    <a:pt x="3999" y="7165"/>
                  </a:lnTo>
                  <a:lnTo>
                    <a:pt x="3729" y="7522"/>
                  </a:lnTo>
                  <a:lnTo>
                    <a:pt x="3459" y="7889"/>
                  </a:lnTo>
                  <a:lnTo>
                    <a:pt x="3199" y="8257"/>
                  </a:lnTo>
                  <a:lnTo>
                    <a:pt x="2951" y="8635"/>
                  </a:lnTo>
                  <a:lnTo>
                    <a:pt x="2713" y="9013"/>
                  </a:lnTo>
                  <a:lnTo>
                    <a:pt x="2486" y="9402"/>
                  </a:lnTo>
                  <a:lnTo>
                    <a:pt x="2270" y="9802"/>
                  </a:lnTo>
                  <a:lnTo>
                    <a:pt x="2054" y="10202"/>
                  </a:lnTo>
                  <a:lnTo>
                    <a:pt x="1848" y="10602"/>
                  </a:lnTo>
                  <a:lnTo>
                    <a:pt x="1654" y="11012"/>
                  </a:lnTo>
                  <a:lnTo>
                    <a:pt x="1481" y="11434"/>
                  </a:lnTo>
                  <a:lnTo>
                    <a:pt x="1308" y="11855"/>
                  </a:lnTo>
                  <a:lnTo>
                    <a:pt x="1146" y="12288"/>
                  </a:lnTo>
                  <a:lnTo>
                    <a:pt x="984" y="12720"/>
                  </a:lnTo>
                  <a:lnTo>
                    <a:pt x="843" y="13152"/>
                  </a:lnTo>
                  <a:lnTo>
                    <a:pt x="714" y="13595"/>
                  </a:lnTo>
                  <a:lnTo>
                    <a:pt x="595" y="14049"/>
                  </a:lnTo>
                  <a:lnTo>
                    <a:pt x="487" y="14492"/>
                  </a:lnTo>
                  <a:lnTo>
                    <a:pt x="389" y="14946"/>
                  </a:lnTo>
                  <a:lnTo>
                    <a:pt x="292" y="15411"/>
                  </a:lnTo>
                  <a:lnTo>
                    <a:pt x="217" y="15876"/>
                  </a:lnTo>
                  <a:lnTo>
                    <a:pt x="152" y="16340"/>
                  </a:lnTo>
                  <a:lnTo>
                    <a:pt x="98" y="16805"/>
                  </a:lnTo>
                  <a:lnTo>
                    <a:pt x="54" y="17280"/>
                  </a:lnTo>
                  <a:lnTo>
                    <a:pt x="33" y="17756"/>
                  </a:lnTo>
                  <a:lnTo>
                    <a:pt x="11" y="18242"/>
                  </a:lnTo>
                  <a:lnTo>
                    <a:pt x="0" y="18729"/>
                  </a:lnTo>
                  <a:lnTo>
                    <a:pt x="11" y="19204"/>
                  </a:lnTo>
                  <a:lnTo>
                    <a:pt x="33" y="19690"/>
                  </a:lnTo>
                  <a:lnTo>
                    <a:pt x="54" y="20166"/>
                  </a:lnTo>
                  <a:lnTo>
                    <a:pt x="98" y="20641"/>
                  </a:lnTo>
                  <a:lnTo>
                    <a:pt x="152" y="21106"/>
                  </a:lnTo>
                  <a:lnTo>
                    <a:pt x="217" y="21571"/>
                  </a:lnTo>
                  <a:lnTo>
                    <a:pt x="292" y="22036"/>
                  </a:lnTo>
                  <a:lnTo>
                    <a:pt x="389" y="22500"/>
                  </a:lnTo>
                  <a:lnTo>
                    <a:pt x="487" y="22954"/>
                  </a:lnTo>
                  <a:lnTo>
                    <a:pt x="595" y="23408"/>
                  </a:lnTo>
                  <a:lnTo>
                    <a:pt x="714" y="23851"/>
                  </a:lnTo>
                  <a:lnTo>
                    <a:pt x="843" y="24294"/>
                  </a:lnTo>
                  <a:lnTo>
                    <a:pt x="984" y="24726"/>
                  </a:lnTo>
                  <a:lnTo>
                    <a:pt x="1146" y="25159"/>
                  </a:lnTo>
                  <a:lnTo>
                    <a:pt x="1308" y="25591"/>
                  </a:lnTo>
                  <a:lnTo>
                    <a:pt x="1481" y="26013"/>
                  </a:lnTo>
                  <a:lnTo>
                    <a:pt x="1654" y="26434"/>
                  </a:lnTo>
                  <a:lnTo>
                    <a:pt x="1848" y="26845"/>
                  </a:lnTo>
                  <a:lnTo>
                    <a:pt x="2054" y="27245"/>
                  </a:lnTo>
                  <a:lnTo>
                    <a:pt x="2270" y="27655"/>
                  </a:lnTo>
                  <a:lnTo>
                    <a:pt x="2486" y="28044"/>
                  </a:lnTo>
                  <a:lnTo>
                    <a:pt x="2713" y="28433"/>
                  </a:lnTo>
                  <a:lnTo>
                    <a:pt x="2951" y="28822"/>
                  </a:lnTo>
                  <a:lnTo>
                    <a:pt x="3199" y="29190"/>
                  </a:lnTo>
                  <a:lnTo>
                    <a:pt x="3459" y="29568"/>
                  </a:lnTo>
                  <a:lnTo>
                    <a:pt x="3729" y="29925"/>
                  </a:lnTo>
                  <a:lnTo>
                    <a:pt x="3999" y="30281"/>
                  </a:lnTo>
                  <a:lnTo>
                    <a:pt x="4280" y="30638"/>
                  </a:lnTo>
                  <a:lnTo>
                    <a:pt x="4572" y="30984"/>
                  </a:lnTo>
                  <a:lnTo>
                    <a:pt x="4874" y="31319"/>
                  </a:lnTo>
                  <a:lnTo>
                    <a:pt x="5177" y="31643"/>
                  </a:lnTo>
                  <a:lnTo>
                    <a:pt x="5490" y="31967"/>
                  </a:lnTo>
                  <a:lnTo>
                    <a:pt x="5815" y="32281"/>
                  </a:lnTo>
                  <a:lnTo>
                    <a:pt x="6139" y="32583"/>
                  </a:lnTo>
                  <a:lnTo>
                    <a:pt x="6474" y="32886"/>
                  </a:lnTo>
                  <a:lnTo>
                    <a:pt x="6820" y="33178"/>
                  </a:lnTo>
                  <a:lnTo>
                    <a:pt x="7166" y="33459"/>
                  </a:lnTo>
                  <a:lnTo>
                    <a:pt x="7522" y="33729"/>
                  </a:lnTo>
                  <a:lnTo>
                    <a:pt x="7890" y="33999"/>
                  </a:lnTo>
                  <a:lnTo>
                    <a:pt x="8257" y="34247"/>
                  </a:lnTo>
                  <a:lnTo>
                    <a:pt x="8635" y="34496"/>
                  </a:lnTo>
                  <a:lnTo>
                    <a:pt x="9024" y="34734"/>
                  </a:lnTo>
                  <a:lnTo>
                    <a:pt x="9413" y="34972"/>
                  </a:lnTo>
                  <a:lnTo>
                    <a:pt x="9802" y="35188"/>
                  </a:lnTo>
                  <a:lnTo>
                    <a:pt x="10202" y="35404"/>
                  </a:lnTo>
                  <a:lnTo>
                    <a:pt x="10613" y="35598"/>
                  </a:lnTo>
                  <a:lnTo>
                    <a:pt x="11024" y="35793"/>
                  </a:lnTo>
                  <a:lnTo>
                    <a:pt x="11445" y="35977"/>
                  </a:lnTo>
                  <a:lnTo>
                    <a:pt x="11867" y="36150"/>
                  </a:lnTo>
                  <a:lnTo>
                    <a:pt x="12288" y="36312"/>
                  </a:lnTo>
                  <a:lnTo>
                    <a:pt x="12720" y="36463"/>
                  </a:lnTo>
                  <a:lnTo>
                    <a:pt x="13163" y="36603"/>
                  </a:lnTo>
                  <a:lnTo>
                    <a:pt x="13607" y="36744"/>
                  </a:lnTo>
                  <a:lnTo>
                    <a:pt x="14050" y="36863"/>
                  </a:lnTo>
                  <a:lnTo>
                    <a:pt x="14504" y="36971"/>
                  </a:lnTo>
                  <a:lnTo>
                    <a:pt x="14957" y="37068"/>
                  </a:lnTo>
                  <a:lnTo>
                    <a:pt x="15411" y="37155"/>
                  </a:lnTo>
                  <a:lnTo>
                    <a:pt x="15876" y="37230"/>
                  </a:lnTo>
                  <a:lnTo>
                    <a:pt x="16341" y="37295"/>
                  </a:lnTo>
                  <a:lnTo>
                    <a:pt x="16816" y="37349"/>
                  </a:lnTo>
                  <a:lnTo>
                    <a:pt x="17292" y="37392"/>
                  </a:lnTo>
                  <a:lnTo>
                    <a:pt x="17767" y="37425"/>
                  </a:lnTo>
                  <a:lnTo>
                    <a:pt x="18243" y="37446"/>
                  </a:lnTo>
                  <a:lnTo>
                    <a:pt x="19215" y="37446"/>
                  </a:lnTo>
                  <a:lnTo>
                    <a:pt x="19691" y="37425"/>
                  </a:lnTo>
                  <a:lnTo>
                    <a:pt x="20166" y="37392"/>
                  </a:lnTo>
                  <a:lnTo>
                    <a:pt x="20642" y="37349"/>
                  </a:lnTo>
                  <a:lnTo>
                    <a:pt x="21117" y="37295"/>
                  </a:lnTo>
                  <a:lnTo>
                    <a:pt x="21582" y="37230"/>
                  </a:lnTo>
                  <a:lnTo>
                    <a:pt x="22047" y="37155"/>
                  </a:lnTo>
                  <a:lnTo>
                    <a:pt x="22501" y="37068"/>
                  </a:lnTo>
                  <a:lnTo>
                    <a:pt x="22955" y="36971"/>
                  </a:lnTo>
                  <a:lnTo>
                    <a:pt x="23409" y="36863"/>
                  </a:lnTo>
                  <a:lnTo>
                    <a:pt x="23862" y="36744"/>
                  </a:lnTo>
                  <a:lnTo>
                    <a:pt x="24295" y="36603"/>
                  </a:lnTo>
                  <a:lnTo>
                    <a:pt x="24738" y="36463"/>
                  </a:lnTo>
                  <a:lnTo>
                    <a:pt x="25170" y="36312"/>
                  </a:lnTo>
                  <a:lnTo>
                    <a:pt x="25602" y="36150"/>
                  </a:lnTo>
                  <a:lnTo>
                    <a:pt x="26024" y="35977"/>
                  </a:lnTo>
                  <a:lnTo>
                    <a:pt x="26435" y="35793"/>
                  </a:lnTo>
                  <a:lnTo>
                    <a:pt x="26845" y="35598"/>
                  </a:lnTo>
                  <a:lnTo>
                    <a:pt x="27256" y="35404"/>
                  </a:lnTo>
                  <a:lnTo>
                    <a:pt x="27656" y="35188"/>
                  </a:lnTo>
                  <a:lnTo>
                    <a:pt x="28056" y="34972"/>
                  </a:lnTo>
                  <a:lnTo>
                    <a:pt x="28445" y="34734"/>
                  </a:lnTo>
                  <a:lnTo>
                    <a:pt x="28823" y="34496"/>
                  </a:lnTo>
                  <a:lnTo>
                    <a:pt x="29201" y="34247"/>
                  </a:lnTo>
                  <a:lnTo>
                    <a:pt x="29569" y="33999"/>
                  </a:lnTo>
                  <a:lnTo>
                    <a:pt x="29936" y="33729"/>
                  </a:lnTo>
                  <a:lnTo>
                    <a:pt x="30293" y="33459"/>
                  </a:lnTo>
                  <a:lnTo>
                    <a:pt x="30638" y="33178"/>
                  </a:lnTo>
                  <a:lnTo>
                    <a:pt x="30984" y="32886"/>
                  </a:lnTo>
                  <a:lnTo>
                    <a:pt x="31319" y="32583"/>
                  </a:lnTo>
                  <a:lnTo>
                    <a:pt x="31654" y="32281"/>
                  </a:lnTo>
                  <a:lnTo>
                    <a:pt x="31968" y="31967"/>
                  </a:lnTo>
                  <a:lnTo>
                    <a:pt x="32281" y="31643"/>
                  </a:lnTo>
                  <a:lnTo>
                    <a:pt x="32595" y="31319"/>
                  </a:lnTo>
                  <a:lnTo>
                    <a:pt x="32886" y="30984"/>
                  </a:lnTo>
                  <a:lnTo>
                    <a:pt x="33178" y="30638"/>
                  </a:lnTo>
                  <a:lnTo>
                    <a:pt x="33459" y="30281"/>
                  </a:lnTo>
                  <a:lnTo>
                    <a:pt x="33740" y="29925"/>
                  </a:lnTo>
                  <a:lnTo>
                    <a:pt x="33999" y="29568"/>
                  </a:lnTo>
                  <a:lnTo>
                    <a:pt x="34259" y="29190"/>
                  </a:lnTo>
                  <a:lnTo>
                    <a:pt x="34507" y="28822"/>
                  </a:lnTo>
                  <a:lnTo>
                    <a:pt x="34745" y="28433"/>
                  </a:lnTo>
                  <a:lnTo>
                    <a:pt x="34972" y="28044"/>
                  </a:lnTo>
                  <a:lnTo>
                    <a:pt x="35199" y="27655"/>
                  </a:lnTo>
                  <a:lnTo>
                    <a:pt x="35404" y="27245"/>
                  </a:lnTo>
                  <a:lnTo>
                    <a:pt x="35610" y="26845"/>
                  </a:lnTo>
                  <a:lnTo>
                    <a:pt x="35804" y="26434"/>
                  </a:lnTo>
                  <a:lnTo>
                    <a:pt x="35988" y="26013"/>
                  </a:lnTo>
                  <a:lnTo>
                    <a:pt x="36161" y="25591"/>
                  </a:lnTo>
                  <a:lnTo>
                    <a:pt x="36323" y="25159"/>
                  </a:lnTo>
                  <a:lnTo>
                    <a:pt x="36474" y="24726"/>
                  </a:lnTo>
                  <a:lnTo>
                    <a:pt x="36615" y="24294"/>
                  </a:lnTo>
                  <a:lnTo>
                    <a:pt x="36744" y="23851"/>
                  </a:lnTo>
                  <a:lnTo>
                    <a:pt x="36863" y="23408"/>
                  </a:lnTo>
                  <a:lnTo>
                    <a:pt x="36982" y="22954"/>
                  </a:lnTo>
                  <a:lnTo>
                    <a:pt x="37080" y="22500"/>
                  </a:lnTo>
                  <a:lnTo>
                    <a:pt x="37166" y="22036"/>
                  </a:lnTo>
                  <a:lnTo>
                    <a:pt x="37242" y="21571"/>
                  </a:lnTo>
                  <a:lnTo>
                    <a:pt x="37306" y="21106"/>
                  </a:lnTo>
                  <a:lnTo>
                    <a:pt x="37360" y="20641"/>
                  </a:lnTo>
                  <a:lnTo>
                    <a:pt x="37404" y="20166"/>
                  </a:lnTo>
                  <a:lnTo>
                    <a:pt x="37436" y="19690"/>
                  </a:lnTo>
                  <a:lnTo>
                    <a:pt x="37447" y="19204"/>
                  </a:lnTo>
                  <a:lnTo>
                    <a:pt x="37458" y="18729"/>
                  </a:lnTo>
                  <a:lnTo>
                    <a:pt x="37447" y="18242"/>
                  </a:lnTo>
                  <a:lnTo>
                    <a:pt x="37436" y="17756"/>
                  </a:lnTo>
                  <a:lnTo>
                    <a:pt x="37404" y="17280"/>
                  </a:lnTo>
                  <a:lnTo>
                    <a:pt x="37360" y="16805"/>
                  </a:lnTo>
                  <a:lnTo>
                    <a:pt x="37306" y="16340"/>
                  </a:lnTo>
                  <a:lnTo>
                    <a:pt x="37242" y="15876"/>
                  </a:lnTo>
                  <a:lnTo>
                    <a:pt x="37166" y="15411"/>
                  </a:lnTo>
                  <a:lnTo>
                    <a:pt x="37080" y="14946"/>
                  </a:lnTo>
                  <a:lnTo>
                    <a:pt x="36982" y="14492"/>
                  </a:lnTo>
                  <a:lnTo>
                    <a:pt x="36863" y="14049"/>
                  </a:lnTo>
                  <a:lnTo>
                    <a:pt x="36744" y="13595"/>
                  </a:lnTo>
                  <a:lnTo>
                    <a:pt x="36615" y="13152"/>
                  </a:lnTo>
                  <a:lnTo>
                    <a:pt x="36474" y="12720"/>
                  </a:lnTo>
                  <a:lnTo>
                    <a:pt x="36323" y="12288"/>
                  </a:lnTo>
                  <a:lnTo>
                    <a:pt x="36161" y="11855"/>
                  </a:lnTo>
                  <a:lnTo>
                    <a:pt x="35988" y="11434"/>
                  </a:lnTo>
                  <a:lnTo>
                    <a:pt x="35804" y="11012"/>
                  </a:lnTo>
                  <a:lnTo>
                    <a:pt x="35610" y="10602"/>
                  </a:lnTo>
                  <a:lnTo>
                    <a:pt x="35404" y="10202"/>
                  </a:lnTo>
                  <a:lnTo>
                    <a:pt x="35199" y="9802"/>
                  </a:lnTo>
                  <a:lnTo>
                    <a:pt x="34972" y="9402"/>
                  </a:lnTo>
                  <a:lnTo>
                    <a:pt x="34745" y="9013"/>
                  </a:lnTo>
                  <a:lnTo>
                    <a:pt x="34507" y="8635"/>
                  </a:lnTo>
                  <a:lnTo>
                    <a:pt x="34259" y="8257"/>
                  </a:lnTo>
                  <a:lnTo>
                    <a:pt x="33999" y="7889"/>
                  </a:lnTo>
                  <a:lnTo>
                    <a:pt x="33740" y="7522"/>
                  </a:lnTo>
                  <a:lnTo>
                    <a:pt x="33459" y="7165"/>
                  </a:lnTo>
                  <a:lnTo>
                    <a:pt x="33178" y="6808"/>
                  </a:lnTo>
                  <a:lnTo>
                    <a:pt x="32886" y="6473"/>
                  </a:lnTo>
                  <a:lnTo>
                    <a:pt x="32595" y="6138"/>
                  </a:lnTo>
                  <a:lnTo>
                    <a:pt x="32281" y="5803"/>
                  </a:lnTo>
                  <a:lnTo>
                    <a:pt x="31968" y="5479"/>
                  </a:lnTo>
                  <a:lnTo>
                    <a:pt x="31654" y="5166"/>
                  </a:lnTo>
                  <a:lnTo>
                    <a:pt x="31319" y="4863"/>
                  </a:lnTo>
                  <a:lnTo>
                    <a:pt x="30984" y="4561"/>
                  </a:lnTo>
                  <a:lnTo>
                    <a:pt x="30638" y="4280"/>
                  </a:lnTo>
                  <a:lnTo>
                    <a:pt x="30293" y="3988"/>
                  </a:lnTo>
                  <a:lnTo>
                    <a:pt x="29936" y="3718"/>
                  </a:lnTo>
                  <a:lnTo>
                    <a:pt x="29569" y="3458"/>
                  </a:lnTo>
                  <a:lnTo>
                    <a:pt x="29201" y="3199"/>
                  </a:lnTo>
                  <a:lnTo>
                    <a:pt x="28823" y="2950"/>
                  </a:lnTo>
                  <a:lnTo>
                    <a:pt x="28445" y="2713"/>
                  </a:lnTo>
                  <a:lnTo>
                    <a:pt x="28056" y="2475"/>
                  </a:lnTo>
                  <a:lnTo>
                    <a:pt x="27656" y="2259"/>
                  </a:lnTo>
                  <a:lnTo>
                    <a:pt x="27256" y="2043"/>
                  </a:lnTo>
                  <a:lnTo>
                    <a:pt x="26845" y="1848"/>
                  </a:lnTo>
                  <a:lnTo>
                    <a:pt x="26435" y="1653"/>
                  </a:lnTo>
                  <a:lnTo>
                    <a:pt x="26024" y="1470"/>
                  </a:lnTo>
                  <a:lnTo>
                    <a:pt x="25602" y="1297"/>
                  </a:lnTo>
                  <a:lnTo>
                    <a:pt x="25170" y="1135"/>
                  </a:lnTo>
                  <a:lnTo>
                    <a:pt x="24738" y="983"/>
                  </a:lnTo>
                  <a:lnTo>
                    <a:pt x="24295" y="843"/>
                  </a:lnTo>
                  <a:lnTo>
                    <a:pt x="23862" y="713"/>
                  </a:lnTo>
                  <a:lnTo>
                    <a:pt x="23409" y="584"/>
                  </a:lnTo>
                  <a:lnTo>
                    <a:pt x="22955" y="476"/>
                  </a:lnTo>
                  <a:lnTo>
                    <a:pt x="22501" y="378"/>
                  </a:lnTo>
                  <a:lnTo>
                    <a:pt x="22047" y="292"/>
                  </a:lnTo>
                  <a:lnTo>
                    <a:pt x="21582" y="216"/>
                  </a:lnTo>
                  <a:lnTo>
                    <a:pt x="21117" y="151"/>
                  </a:lnTo>
                  <a:lnTo>
                    <a:pt x="20642" y="97"/>
                  </a:lnTo>
                  <a:lnTo>
                    <a:pt x="20166" y="54"/>
                  </a:lnTo>
                  <a:lnTo>
                    <a:pt x="19691" y="22"/>
                  </a:lnTo>
                  <a:lnTo>
                    <a:pt x="19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35" name="Google Shape;1722;p33">
              <a:extLst>
                <a:ext uri="{FF2B5EF4-FFF2-40B4-BE49-F238E27FC236}">
                  <a16:creationId xmlns:a16="http://schemas.microsoft.com/office/drawing/2014/main" id="{1D2EB3C4-1EED-14B7-3DD9-DC0AE803A017}"/>
                </a:ext>
              </a:extLst>
            </p:cNvPr>
            <p:cNvSpPr/>
            <p:nvPr/>
          </p:nvSpPr>
          <p:spPr>
            <a:xfrm>
              <a:off x="1970095" y="1188975"/>
              <a:ext cx="548860" cy="549049"/>
            </a:xfrm>
            <a:custGeom>
              <a:avLst/>
              <a:gdLst/>
              <a:ahLst/>
              <a:cxnLst/>
              <a:rect l="l" t="t" r="r" b="b"/>
              <a:pathLst>
                <a:path w="32098" h="32109" extrusionOk="0">
                  <a:moveTo>
                    <a:pt x="16049" y="0"/>
                  </a:moveTo>
                  <a:lnTo>
                    <a:pt x="15638" y="11"/>
                  </a:lnTo>
                  <a:lnTo>
                    <a:pt x="15228" y="22"/>
                  </a:lnTo>
                  <a:lnTo>
                    <a:pt x="14817" y="54"/>
                  </a:lnTo>
                  <a:lnTo>
                    <a:pt x="14406" y="87"/>
                  </a:lnTo>
                  <a:lnTo>
                    <a:pt x="14007" y="130"/>
                  </a:lnTo>
                  <a:lnTo>
                    <a:pt x="13607" y="184"/>
                  </a:lnTo>
                  <a:lnTo>
                    <a:pt x="13207" y="260"/>
                  </a:lnTo>
                  <a:lnTo>
                    <a:pt x="12818" y="335"/>
                  </a:lnTo>
                  <a:lnTo>
                    <a:pt x="12429" y="411"/>
                  </a:lnTo>
                  <a:lnTo>
                    <a:pt x="12040" y="508"/>
                  </a:lnTo>
                  <a:lnTo>
                    <a:pt x="11661" y="616"/>
                  </a:lnTo>
                  <a:lnTo>
                    <a:pt x="11283" y="724"/>
                  </a:lnTo>
                  <a:lnTo>
                    <a:pt x="10905" y="843"/>
                  </a:lnTo>
                  <a:lnTo>
                    <a:pt x="10527" y="973"/>
                  </a:lnTo>
                  <a:lnTo>
                    <a:pt x="10170" y="1113"/>
                  </a:lnTo>
                  <a:lnTo>
                    <a:pt x="9803" y="1265"/>
                  </a:lnTo>
                  <a:lnTo>
                    <a:pt x="9446" y="1427"/>
                  </a:lnTo>
                  <a:lnTo>
                    <a:pt x="9089" y="1589"/>
                  </a:lnTo>
                  <a:lnTo>
                    <a:pt x="8743" y="1762"/>
                  </a:lnTo>
                  <a:lnTo>
                    <a:pt x="8398" y="1946"/>
                  </a:lnTo>
                  <a:lnTo>
                    <a:pt x="8063" y="2129"/>
                  </a:lnTo>
                  <a:lnTo>
                    <a:pt x="7728" y="2324"/>
                  </a:lnTo>
                  <a:lnTo>
                    <a:pt x="7403" y="2529"/>
                  </a:lnTo>
                  <a:lnTo>
                    <a:pt x="7079" y="2745"/>
                  </a:lnTo>
                  <a:lnTo>
                    <a:pt x="6755" y="2961"/>
                  </a:lnTo>
                  <a:lnTo>
                    <a:pt x="6452" y="3188"/>
                  </a:lnTo>
                  <a:lnTo>
                    <a:pt x="6139" y="3426"/>
                  </a:lnTo>
                  <a:lnTo>
                    <a:pt x="5836" y="3675"/>
                  </a:lnTo>
                  <a:lnTo>
                    <a:pt x="5545" y="3923"/>
                  </a:lnTo>
                  <a:lnTo>
                    <a:pt x="5264" y="4172"/>
                  </a:lnTo>
                  <a:lnTo>
                    <a:pt x="4972" y="4431"/>
                  </a:lnTo>
                  <a:lnTo>
                    <a:pt x="4702" y="4701"/>
                  </a:lnTo>
                  <a:lnTo>
                    <a:pt x="4431" y="4982"/>
                  </a:lnTo>
                  <a:lnTo>
                    <a:pt x="4172" y="5263"/>
                  </a:lnTo>
                  <a:lnTo>
                    <a:pt x="3913" y="5555"/>
                  </a:lnTo>
                  <a:lnTo>
                    <a:pt x="3664" y="5847"/>
                  </a:lnTo>
                  <a:lnTo>
                    <a:pt x="3426" y="6150"/>
                  </a:lnTo>
                  <a:lnTo>
                    <a:pt x="3189" y="6452"/>
                  </a:lnTo>
                  <a:lnTo>
                    <a:pt x="2962" y="6766"/>
                  </a:lnTo>
                  <a:lnTo>
                    <a:pt x="2746" y="7079"/>
                  </a:lnTo>
                  <a:lnTo>
                    <a:pt x="2529" y="7403"/>
                  </a:lnTo>
                  <a:lnTo>
                    <a:pt x="2324" y="7727"/>
                  </a:lnTo>
                  <a:lnTo>
                    <a:pt x="2130" y="8062"/>
                  </a:lnTo>
                  <a:lnTo>
                    <a:pt x="1935" y="8408"/>
                  </a:lnTo>
                  <a:lnTo>
                    <a:pt x="1751" y="8743"/>
                  </a:lnTo>
                  <a:lnTo>
                    <a:pt x="1578" y="9100"/>
                  </a:lnTo>
                  <a:lnTo>
                    <a:pt x="1416" y="9446"/>
                  </a:lnTo>
                  <a:lnTo>
                    <a:pt x="1265" y="9802"/>
                  </a:lnTo>
                  <a:lnTo>
                    <a:pt x="1114" y="10170"/>
                  </a:lnTo>
                  <a:lnTo>
                    <a:pt x="973" y="10537"/>
                  </a:lnTo>
                  <a:lnTo>
                    <a:pt x="844" y="10905"/>
                  </a:lnTo>
                  <a:lnTo>
                    <a:pt x="725" y="11283"/>
                  </a:lnTo>
                  <a:lnTo>
                    <a:pt x="606" y="11661"/>
                  </a:lnTo>
                  <a:lnTo>
                    <a:pt x="508" y="12039"/>
                  </a:lnTo>
                  <a:lnTo>
                    <a:pt x="411" y="12428"/>
                  </a:lnTo>
                  <a:lnTo>
                    <a:pt x="325" y="12817"/>
                  </a:lnTo>
                  <a:lnTo>
                    <a:pt x="249" y="13217"/>
                  </a:lnTo>
                  <a:lnTo>
                    <a:pt x="184" y="13606"/>
                  </a:lnTo>
                  <a:lnTo>
                    <a:pt x="130" y="14006"/>
                  </a:lnTo>
                  <a:lnTo>
                    <a:pt x="87" y="14417"/>
                  </a:lnTo>
                  <a:lnTo>
                    <a:pt x="44" y="14817"/>
                  </a:lnTo>
                  <a:lnTo>
                    <a:pt x="22" y="15227"/>
                  </a:lnTo>
                  <a:lnTo>
                    <a:pt x="1" y="15638"/>
                  </a:lnTo>
                  <a:lnTo>
                    <a:pt x="1" y="16060"/>
                  </a:lnTo>
                  <a:lnTo>
                    <a:pt x="1" y="16470"/>
                  </a:lnTo>
                  <a:lnTo>
                    <a:pt x="22" y="16881"/>
                  </a:lnTo>
                  <a:lnTo>
                    <a:pt x="44" y="17292"/>
                  </a:lnTo>
                  <a:lnTo>
                    <a:pt x="87" y="17691"/>
                  </a:lnTo>
                  <a:lnTo>
                    <a:pt x="130" y="18102"/>
                  </a:lnTo>
                  <a:lnTo>
                    <a:pt x="184" y="18502"/>
                  </a:lnTo>
                  <a:lnTo>
                    <a:pt x="249" y="18891"/>
                  </a:lnTo>
                  <a:lnTo>
                    <a:pt x="325" y="19291"/>
                  </a:lnTo>
                  <a:lnTo>
                    <a:pt x="411" y="19680"/>
                  </a:lnTo>
                  <a:lnTo>
                    <a:pt x="508" y="20069"/>
                  </a:lnTo>
                  <a:lnTo>
                    <a:pt x="606" y="20447"/>
                  </a:lnTo>
                  <a:lnTo>
                    <a:pt x="725" y="20825"/>
                  </a:lnTo>
                  <a:lnTo>
                    <a:pt x="844" y="21204"/>
                  </a:lnTo>
                  <a:lnTo>
                    <a:pt x="973" y="21571"/>
                  </a:lnTo>
                  <a:lnTo>
                    <a:pt x="1114" y="21939"/>
                  </a:lnTo>
                  <a:lnTo>
                    <a:pt x="1265" y="22306"/>
                  </a:lnTo>
                  <a:lnTo>
                    <a:pt x="1416" y="22663"/>
                  </a:lnTo>
                  <a:lnTo>
                    <a:pt x="1578" y="23009"/>
                  </a:lnTo>
                  <a:lnTo>
                    <a:pt x="1751" y="23365"/>
                  </a:lnTo>
                  <a:lnTo>
                    <a:pt x="1935" y="23711"/>
                  </a:lnTo>
                  <a:lnTo>
                    <a:pt x="2130" y="24046"/>
                  </a:lnTo>
                  <a:lnTo>
                    <a:pt x="2324" y="24381"/>
                  </a:lnTo>
                  <a:lnTo>
                    <a:pt x="2529" y="24705"/>
                  </a:lnTo>
                  <a:lnTo>
                    <a:pt x="2746" y="25029"/>
                  </a:lnTo>
                  <a:lnTo>
                    <a:pt x="2962" y="25343"/>
                  </a:lnTo>
                  <a:lnTo>
                    <a:pt x="3189" y="25656"/>
                  </a:lnTo>
                  <a:lnTo>
                    <a:pt x="3426" y="25970"/>
                  </a:lnTo>
                  <a:lnTo>
                    <a:pt x="3664" y="26261"/>
                  </a:lnTo>
                  <a:lnTo>
                    <a:pt x="3913" y="26564"/>
                  </a:lnTo>
                  <a:lnTo>
                    <a:pt x="4172" y="26845"/>
                  </a:lnTo>
                  <a:lnTo>
                    <a:pt x="4431" y="27126"/>
                  </a:lnTo>
                  <a:lnTo>
                    <a:pt x="4702" y="27407"/>
                  </a:lnTo>
                  <a:lnTo>
                    <a:pt x="4972" y="27677"/>
                  </a:lnTo>
                  <a:lnTo>
                    <a:pt x="5264" y="27937"/>
                  </a:lnTo>
                  <a:lnTo>
                    <a:pt x="5545" y="28196"/>
                  </a:lnTo>
                  <a:lnTo>
                    <a:pt x="5836" y="28444"/>
                  </a:lnTo>
                  <a:lnTo>
                    <a:pt x="6139" y="28682"/>
                  </a:lnTo>
                  <a:lnTo>
                    <a:pt x="6452" y="28920"/>
                  </a:lnTo>
                  <a:lnTo>
                    <a:pt x="6755" y="29147"/>
                  </a:lnTo>
                  <a:lnTo>
                    <a:pt x="7079" y="29363"/>
                  </a:lnTo>
                  <a:lnTo>
                    <a:pt x="7403" y="29579"/>
                  </a:lnTo>
                  <a:lnTo>
                    <a:pt x="7728" y="29785"/>
                  </a:lnTo>
                  <a:lnTo>
                    <a:pt x="8063" y="29979"/>
                  </a:lnTo>
                  <a:lnTo>
                    <a:pt x="8398" y="30174"/>
                  </a:lnTo>
                  <a:lnTo>
                    <a:pt x="8743" y="30346"/>
                  </a:lnTo>
                  <a:lnTo>
                    <a:pt x="9089" y="30519"/>
                  </a:lnTo>
                  <a:lnTo>
                    <a:pt x="9446" y="30692"/>
                  </a:lnTo>
                  <a:lnTo>
                    <a:pt x="9803" y="30844"/>
                  </a:lnTo>
                  <a:lnTo>
                    <a:pt x="10170" y="30995"/>
                  </a:lnTo>
                  <a:lnTo>
                    <a:pt x="10527" y="31135"/>
                  </a:lnTo>
                  <a:lnTo>
                    <a:pt x="10905" y="31265"/>
                  </a:lnTo>
                  <a:lnTo>
                    <a:pt x="11283" y="31384"/>
                  </a:lnTo>
                  <a:lnTo>
                    <a:pt x="11661" y="31492"/>
                  </a:lnTo>
                  <a:lnTo>
                    <a:pt x="12040" y="31600"/>
                  </a:lnTo>
                  <a:lnTo>
                    <a:pt x="12429" y="31697"/>
                  </a:lnTo>
                  <a:lnTo>
                    <a:pt x="12818" y="31784"/>
                  </a:lnTo>
                  <a:lnTo>
                    <a:pt x="13207" y="31859"/>
                  </a:lnTo>
                  <a:lnTo>
                    <a:pt x="13607" y="31924"/>
                  </a:lnTo>
                  <a:lnTo>
                    <a:pt x="14007" y="31978"/>
                  </a:lnTo>
                  <a:lnTo>
                    <a:pt x="14406" y="32022"/>
                  </a:lnTo>
                  <a:lnTo>
                    <a:pt x="14817" y="32054"/>
                  </a:lnTo>
                  <a:lnTo>
                    <a:pt x="15228" y="32086"/>
                  </a:lnTo>
                  <a:lnTo>
                    <a:pt x="15638" y="32097"/>
                  </a:lnTo>
                  <a:lnTo>
                    <a:pt x="16049" y="32108"/>
                  </a:lnTo>
                  <a:lnTo>
                    <a:pt x="16471" y="32097"/>
                  </a:lnTo>
                  <a:lnTo>
                    <a:pt x="16881" y="32086"/>
                  </a:lnTo>
                  <a:lnTo>
                    <a:pt x="17281" y="32054"/>
                  </a:lnTo>
                  <a:lnTo>
                    <a:pt x="17692" y="32022"/>
                  </a:lnTo>
                  <a:lnTo>
                    <a:pt x="18092" y="31978"/>
                  </a:lnTo>
                  <a:lnTo>
                    <a:pt x="18491" y="31924"/>
                  </a:lnTo>
                  <a:lnTo>
                    <a:pt x="18891" y="31859"/>
                  </a:lnTo>
                  <a:lnTo>
                    <a:pt x="19291" y="31784"/>
                  </a:lnTo>
                  <a:lnTo>
                    <a:pt x="19680" y="31697"/>
                  </a:lnTo>
                  <a:lnTo>
                    <a:pt x="20059" y="31600"/>
                  </a:lnTo>
                  <a:lnTo>
                    <a:pt x="20448" y="31492"/>
                  </a:lnTo>
                  <a:lnTo>
                    <a:pt x="20826" y="31384"/>
                  </a:lnTo>
                  <a:lnTo>
                    <a:pt x="21204" y="31265"/>
                  </a:lnTo>
                  <a:lnTo>
                    <a:pt x="21571" y="31135"/>
                  </a:lnTo>
                  <a:lnTo>
                    <a:pt x="21939" y="30995"/>
                  </a:lnTo>
                  <a:lnTo>
                    <a:pt x="22296" y="30844"/>
                  </a:lnTo>
                  <a:lnTo>
                    <a:pt x="22652" y="30692"/>
                  </a:lnTo>
                  <a:lnTo>
                    <a:pt x="23009" y="30519"/>
                  </a:lnTo>
                  <a:lnTo>
                    <a:pt x="23355" y="30346"/>
                  </a:lnTo>
                  <a:lnTo>
                    <a:pt x="23700" y="30174"/>
                  </a:lnTo>
                  <a:lnTo>
                    <a:pt x="24036" y="29979"/>
                  </a:lnTo>
                  <a:lnTo>
                    <a:pt x="24371" y="29785"/>
                  </a:lnTo>
                  <a:lnTo>
                    <a:pt x="24706" y="29579"/>
                  </a:lnTo>
                  <a:lnTo>
                    <a:pt x="25030" y="29363"/>
                  </a:lnTo>
                  <a:lnTo>
                    <a:pt x="25343" y="29147"/>
                  </a:lnTo>
                  <a:lnTo>
                    <a:pt x="25657" y="28920"/>
                  </a:lnTo>
                  <a:lnTo>
                    <a:pt x="25959" y="28682"/>
                  </a:lnTo>
                  <a:lnTo>
                    <a:pt x="26262" y="28444"/>
                  </a:lnTo>
                  <a:lnTo>
                    <a:pt x="26554" y="28196"/>
                  </a:lnTo>
                  <a:lnTo>
                    <a:pt x="26845" y="27937"/>
                  </a:lnTo>
                  <a:lnTo>
                    <a:pt x="27126" y="27677"/>
                  </a:lnTo>
                  <a:lnTo>
                    <a:pt x="27397" y="27407"/>
                  </a:lnTo>
                  <a:lnTo>
                    <a:pt x="27667" y="27126"/>
                  </a:lnTo>
                  <a:lnTo>
                    <a:pt x="27937" y="26845"/>
                  </a:lnTo>
                  <a:lnTo>
                    <a:pt x="28185" y="26564"/>
                  </a:lnTo>
                  <a:lnTo>
                    <a:pt x="28434" y="26261"/>
                  </a:lnTo>
                  <a:lnTo>
                    <a:pt x="28683" y="25970"/>
                  </a:lnTo>
                  <a:lnTo>
                    <a:pt x="28910" y="25656"/>
                  </a:lnTo>
                  <a:lnTo>
                    <a:pt x="29136" y="25343"/>
                  </a:lnTo>
                  <a:lnTo>
                    <a:pt x="29363" y="25029"/>
                  </a:lnTo>
                  <a:lnTo>
                    <a:pt x="29569" y="24705"/>
                  </a:lnTo>
                  <a:lnTo>
                    <a:pt x="29774" y="24381"/>
                  </a:lnTo>
                  <a:lnTo>
                    <a:pt x="29979" y="24046"/>
                  </a:lnTo>
                  <a:lnTo>
                    <a:pt x="30163" y="23711"/>
                  </a:lnTo>
                  <a:lnTo>
                    <a:pt x="30347" y="23365"/>
                  </a:lnTo>
                  <a:lnTo>
                    <a:pt x="30520" y="23009"/>
                  </a:lnTo>
                  <a:lnTo>
                    <a:pt x="30682" y="22663"/>
                  </a:lnTo>
                  <a:lnTo>
                    <a:pt x="30844" y="22306"/>
                  </a:lnTo>
                  <a:lnTo>
                    <a:pt x="30984" y="21939"/>
                  </a:lnTo>
                  <a:lnTo>
                    <a:pt x="31125" y="21571"/>
                  </a:lnTo>
                  <a:lnTo>
                    <a:pt x="31255" y="21204"/>
                  </a:lnTo>
                  <a:lnTo>
                    <a:pt x="31384" y="20825"/>
                  </a:lnTo>
                  <a:lnTo>
                    <a:pt x="31492" y="20447"/>
                  </a:lnTo>
                  <a:lnTo>
                    <a:pt x="31600" y="20069"/>
                  </a:lnTo>
                  <a:lnTo>
                    <a:pt x="31687" y="19680"/>
                  </a:lnTo>
                  <a:lnTo>
                    <a:pt x="31773" y="19291"/>
                  </a:lnTo>
                  <a:lnTo>
                    <a:pt x="31849" y="18891"/>
                  </a:lnTo>
                  <a:lnTo>
                    <a:pt x="31914" y="18502"/>
                  </a:lnTo>
                  <a:lnTo>
                    <a:pt x="31968" y="18102"/>
                  </a:lnTo>
                  <a:lnTo>
                    <a:pt x="32022" y="17691"/>
                  </a:lnTo>
                  <a:lnTo>
                    <a:pt x="32054" y="17292"/>
                  </a:lnTo>
                  <a:lnTo>
                    <a:pt x="32076" y="16881"/>
                  </a:lnTo>
                  <a:lnTo>
                    <a:pt x="32098" y="16470"/>
                  </a:lnTo>
                  <a:lnTo>
                    <a:pt x="32098" y="16060"/>
                  </a:lnTo>
                  <a:lnTo>
                    <a:pt x="32098" y="15638"/>
                  </a:lnTo>
                  <a:lnTo>
                    <a:pt x="32076" y="15227"/>
                  </a:lnTo>
                  <a:lnTo>
                    <a:pt x="32054" y="14817"/>
                  </a:lnTo>
                  <a:lnTo>
                    <a:pt x="32022" y="14417"/>
                  </a:lnTo>
                  <a:lnTo>
                    <a:pt x="31968" y="14006"/>
                  </a:lnTo>
                  <a:lnTo>
                    <a:pt x="31914" y="13606"/>
                  </a:lnTo>
                  <a:lnTo>
                    <a:pt x="31849" y="13217"/>
                  </a:lnTo>
                  <a:lnTo>
                    <a:pt x="31773" y="12817"/>
                  </a:lnTo>
                  <a:lnTo>
                    <a:pt x="31687" y="12428"/>
                  </a:lnTo>
                  <a:lnTo>
                    <a:pt x="31600" y="12039"/>
                  </a:lnTo>
                  <a:lnTo>
                    <a:pt x="31492" y="11661"/>
                  </a:lnTo>
                  <a:lnTo>
                    <a:pt x="31384" y="11283"/>
                  </a:lnTo>
                  <a:lnTo>
                    <a:pt x="31255" y="10905"/>
                  </a:lnTo>
                  <a:lnTo>
                    <a:pt x="31125" y="10537"/>
                  </a:lnTo>
                  <a:lnTo>
                    <a:pt x="30984" y="10170"/>
                  </a:lnTo>
                  <a:lnTo>
                    <a:pt x="30844" y="9802"/>
                  </a:lnTo>
                  <a:lnTo>
                    <a:pt x="30682" y="9446"/>
                  </a:lnTo>
                  <a:lnTo>
                    <a:pt x="30520" y="9100"/>
                  </a:lnTo>
                  <a:lnTo>
                    <a:pt x="30347" y="8743"/>
                  </a:lnTo>
                  <a:lnTo>
                    <a:pt x="30163" y="8408"/>
                  </a:lnTo>
                  <a:lnTo>
                    <a:pt x="29979" y="8062"/>
                  </a:lnTo>
                  <a:lnTo>
                    <a:pt x="29774" y="7727"/>
                  </a:lnTo>
                  <a:lnTo>
                    <a:pt x="29569" y="7403"/>
                  </a:lnTo>
                  <a:lnTo>
                    <a:pt x="29363" y="7079"/>
                  </a:lnTo>
                  <a:lnTo>
                    <a:pt x="29136" y="6766"/>
                  </a:lnTo>
                  <a:lnTo>
                    <a:pt x="28910" y="6452"/>
                  </a:lnTo>
                  <a:lnTo>
                    <a:pt x="28683" y="6150"/>
                  </a:lnTo>
                  <a:lnTo>
                    <a:pt x="28434" y="5847"/>
                  </a:lnTo>
                  <a:lnTo>
                    <a:pt x="28185" y="5555"/>
                  </a:lnTo>
                  <a:lnTo>
                    <a:pt x="27937" y="5263"/>
                  </a:lnTo>
                  <a:lnTo>
                    <a:pt x="27667" y="4982"/>
                  </a:lnTo>
                  <a:lnTo>
                    <a:pt x="27397" y="4701"/>
                  </a:lnTo>
                  <a:lnTo>
                    <a:pt x="27126" y="4431"/>
                  </a:lnTo>
                  <a:lnTo>
                    <a:pt x="26845" y="4172"/>
                  </a:lnTo>
                  <a:lnTo>
                    <a:pt x="26554" y="3923"/>
                  </a:lnTo>
                  <a:lnTo>
                    <a:pt x="26262" y="3675"/>
                  </a:lnTo>
                  <a:lnTo>
                    <a:pt x="25959" y="3426"/>
                  </a:lnTo>
                  <a:lnTo>
                    <a:pt x="25657" y="3188"/>
                  </a:lnTo>
                  <a:lnTo>
                    <a:pt x="25343" y="2961"/>
                  </a:lnTo>
                  <a:lnTo>
                    <a:pt x="25030" y="2745"/>
                  </a:lnTo>
                  <a:lnTo>
                    <a:pt x="24706" y="2529"/>
                  </a:lnTo>
                  <a:lnTo>
                    <a:pt x="24371" y="2324"/>
                  </a:lnTo>
                  <a:lnTo>
                    <a:pt x="24036" y="2129"/>
                  </a:lnTo>
                  <a:lnTo>
                    <a:pt x="23700" y="1946"/>
                  </a:lnTo>
                  <a:lnTo>
                    <a:pt x="23355" y="1762"/>
                  </a:lnTo>
                  <a:lnTo>
                    <a:pt x="23009" y="1589"/>
                  </a:lnTo>
                  <a:lnTo>
                    <a:pt x="22652" y="1427"/>
                  </a:lnTo>
                  <a:lnTo>
                    <a:pt x="22296" y="1265"/>
                  </a:lnTo>
                  <a:lnTo>
                    <a:pt x="21939" y="1113"/>
                  </a:lnTo>
                  <a:lnTo>
                    <a:pt x="21571" y="973"/>
                  </a:lnTo>
                  <a:lnTo>
                    <a:pt x="21204" y="843"/>
                  </a:lnTo>
                  <a:lnTo>
                    <a:pt x="20826" y="724"/>
                  </a:lnTo>
                  <a:lnTo>
                    <a:pt x="20448" y="616"/>
                  </a:lnTo>
                  <a:lnTo>
                    <a:pt x="20059" y="508"/>
                  </a:lnTo>
                  <a:lnTo>
                    <a:pt x="19680" y="411"/>
                  </a:lnTo>
                  <a:lnTo>
                    <a:pt x="19291" y="335"/>
                  </a:lnTo>
                  <a:lnTo>
                    <a:pt x="18891" y="260"/>
                  </a:lnTo>
                  <a:lnTo>
                    <a:pt x="18491" y="184"/>
                  </a:lnTo>
                  <a:lnTo>
                    <a:pt x="18092" y="130"/>
                  </a:lnTo>
                  <a:lnTo>
                    <a:pt x="17692" y="87"/>
                  </a:lnTo>
                  <a:lnTo>
                    <a:pt x="17281" y="54"/>
                  </a:lnTo>
                  <a:lnTo>
                    <a:pt x="16881" y="22"/>
                  </a:lnTo>
                  <a:lnTo>
                    <a:pt x="16471" y="11"/>
                  </a:lnTo>
                  <a:lnTo>
                    <a:pt x="16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36" name="Google Shape;1728;p33">
              <a:extLst>
                <a:ext uri="{FF2B5EF4-FFF2-40B4-BE49-F238E27FC236}">
                  <a16:creationId xmlns:a16="http://schemas.microsoft.com/office/drawing/2014/main" id="{25C6BA87-B0D5-57E1-2555-F0B376C88DCB}"/>
                </a:ext>
              </a:extLst>
            </p:cNvPr>
            <p:cNvSpPr/>
            <p:nvPr/>
          </p:nvSpPr>
          <p:spPr>
            <a:xfrm>
              <a:off x="2236386" y="1256244"/>
              <a:ext cx="16279" cy="201620"/>
            </a:xfrm>
            <a:custGeom>
              <a:avLst/>
              <a:gdLst/>
              <a:ahLst/>
              <a:cxnLst/>
              <a:rect l="l" t="t" r="r" b="b"/>
              <a:pathLst>
                <a:path w="952" h="11791" extrusionOk="0">
                  <a:moveTo>
                    <a:pt x="476" y="0"/>
                  </a:moveTo>
                  <a:lnTo>
                    <a:pt x="1" y="11791"/>
                  </a:lnTo>
                  <a:lnTo>
                    <a:pt x="952" y="11791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82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29;p33">
              <a:extLst>
                <a:ext uri="{FF2B5EF4-FFF2-40B4-BE49-F238E27FC236}">
                  <a16:creationId xmlns:a16="http://schemas.microsoft.com/office/drawing/2014/main" id="{42051BF0-4AEF-2D66-CBEB-8963065BC8AB}"/>
                </a:ext>
              </a:extLst>
            </p:cNvPr>
            <p:cNvSpPr/>
            <p:nvPr/>
          </p:nvSpPr>
          <p:spPr>
            <a:xfrm>
              <a:off x="2247843" y="1379498"/>
              <a:ext cx="142132" cy="86678"/>
            </a:xfrm>
            <a:custGeom>
              <a:avLst/>
              <a:gdLst/>
              <a:ahLst/>
              <a:cxnLst/>
              <a:rect l="l" t="t" r="r" b="b"/>
              <a:pathLst>
                <a:path w="8312" h="5069" extrusionOk="0">
                  <a:moveTo>
                    <a:pt x="8311" y="0"/>
                  </a:moveTo>
                  <a:lnTo>
                    <a:pt x="1" y="4248"/>
                  </a:lnTo>
                  <a:lnTo>
                    <a:pt x="476" y="5069"/>
                  </a:lnTo>
                  <a:lnTo>
                    <a:pt x="8311" y="0"/>
                  </a:lnTo>
                  <a:close/>
                </a:path>
              </a:pathLst>
            </a:custGeom>
            <a:solidFill>
              <a:srgbClr val="382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84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בטאב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 Library</a:t>
            </a: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ניתן לראות את כל הספרים שקיימים במלאי הנוכחי בספרייה שמחוברים אליה. 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בנוסף יש אופציה לערוך את הספר הקיים או למחוק אותו.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בטאב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Borrowed Books</a:t>
            </a: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ניתן לעקוב אחריי הספרים שלי שכרגע בהשאלה, ולקבל פרטים לגביי המשאיל, כגון שם מלא, אימייל, תאריך החזרה וכתובת מגורים.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אדמין הספרייה שלי וספרים מושאלים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2" y="-73320"/>
            <a:ext cx="3402745" cy="6069860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46" y="842146"/>
            <a:ext cx="3402745" cy="606986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D62BA409-E964-43DB-ADAB-975D04547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0" b="5556"/>
          <a:stretch/>
        </p:blipFill>
        <p:spPr>
          <a:xfrm>
            <a:off x="630706" y="842146"/>
            <a:ext cx="2249886" cy="4123593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385A12EA-CE2A-46EC-89CB-0040E13DB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79" b="5513"/>
          <a:stretch/>
        </p:blipFill>
        <p:spPr>
          <a:xfrm>
            <a:off x="3993266" y="1672454"/>
            <a:ext cx="2406436" cy="43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2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BBF8C1-CA2F-4940-AFFE-C189606DA3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102"/>
            <a:ext cx="4119380" cy="734820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1858171-248F-D44A-A3D0-F2E21A0119DB}"/>
              </a:ext>
            </a:extLst>
          </p:cNvPr>
          <p:cNvSpPr/>
          <p:nvPr/>
        </p:nvSpPr>
        <p:spPr>
          <a:xfrm>
            <a:off x="4240913" y="500948"/>
            <a:ext cx="80705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הדגמת הוספת ספר</a:t>
            </a:r>
          </a:p>
          <a:p>
            <a:pPr algn="ctr"/>
            <a:r>
              <a:rPr lang="he-IL" sz="4800" b="1" dirty="0">
                <a:cs typeface="Arial" panose="020B0604020202020204" pitchFamily="34" charset="0"/>
              </a:rPr>
              <a:t>וצפייה בספרים מושאלים</a:t>
            </a:r>
            <a:br>
              <a:rPr lang="en-US" sz="4800" b="1" dirty="0">
                <a:cs typeface="Arial" panose="020B0604020202020204" pitchFamily="34" charset="0"/>
              </a:rPr>
            </a:br>
            <a:r>
              <a:rPr lang="he-IL" sz="4800" b="1" dirty="0">
                <a:cs typeface="Arial" panose="020B0604020202020204" pitchFamily="34" charset="0"/>
              </a:rPr>
              <a:t> 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0F8E3F-8A5A-A74E-813E-10B19B8DFA0D}"/>
              </a:ext>
            </a:extLst>
          </p:cNvPr>
          <p:cNvSpPr/>
          <p:nvPr/>
        </p:nvSpPr>
        <p:spPr>
          <a:xfrm>
            <a:off x="6302551" y="2338688"/>
            <a:ext cx="4333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/>
              <a:t>הסרטון מתאר את תהליך הוספת הספרים עבור האדמין, והצגתם בספרייה שלו.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WhatsApp Video 2024-02-29 at 3.22.44 PM">
            <a:hlinkClick r:id="" action="ppaction://media"/>
            <a:extLst>
              <a:ext uri="{FF2B5EF4-FFF2-40B4-BE49-F238E27FC236}">
                <a16:creationId xmlns:a16="http://schemas.microsoft.com/office/drawing/2014/main" id="{62D612A9-5BF4-44EF-9EBE-E24F4713B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5438" y="787046"/>
            <a:ext cx="2808503" cy="53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572699" y="-417546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he-IL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600" b="1" baseline="-250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9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3016661" y="3317437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פערים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o 4">
            <a:extLst>
              <a:ext uri="{FF2B5EF4-FFF2-40B4-BE49-F238E27FC236}">
                <a16:creationId xmlns:a16="http://schemas.microsoft.com/office/drawing/2014/main" id="{31997D1A-5F59-51A8-E24D-883C06500262}"/>
              </a:ext>
            </a:extLst>
          </p:cNvPr>
          <p:cNvGrpSpPr/>
          <p:nvPr/>
        </p:nvGrpSpPr>
        <p:grpSpPr>
          <a:xfrm rot="10159727">
            <a:off x="-840393" y="845310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75" name="Elipse 17">
              <a:extLst>
                <a:ext uri="{FF2B5EF4-FFF2-40B4-BE49-F238E27FC236}">
                  <a16:creationId xmlns:a16="http://schemas.microsoft.com/office/drawing/2014/main" id="{01D5708A-C76C-9293-AE29-71D7765E415E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6" name="Elipse 17">
              <a:extLst>
                <a:ext uri="{FF2B5EF4-FFF2-40B4-BE49-F238E27FC236}">
                  <a16:creationId xmlns:a16="http://schemas.microsoft.com/office/drawing/2014/main" id="{D1495383-3F02-6462-66AB-50FF7B9A257B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77" name="Elipse 17">
            <a:extLst>
              <a:ext uri="{FF2B5EF4-FFF2-40B4-BE49-F238E27FC236}">
                <a16:creationId xmlns:a16="http://schemas.microsoft.com/office/drawing/2014/main" id="{5253A4B5-3969-6C10-1A05-9B127671D298}"/>
              </a:ext>
            </a:extLst>
          </p:cNvPr>
          <p:cNvSpPr/>
          <p:nvPr/>
        </p:nvSpPr>
        <p:spPr>
          <a:xfrm rot="14478672">
            <a:off x="11102839" y="5830400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78" name="Elipse 17">
            <a:extLst>
              <a:ext uri="{FF2B5EF4-FFF2-40B4-BE49-F238E27FC236}">
                <a16:creationId xmlns:a16="http://schemas.microsoft.com/office/drawing/2014/main" id="{2CF67F76-B94E-03CA-9C8F-990E6F3D39D5}"/>
              </a:ext>
            </a:extLst>
          </p:cNvPr>
          <p:cNvSpPr/>
          <p:nvPr/>
        </p:nvSpPr>
        <p:spPr>
          <a:xfrm rot="18879614">
            <a:off x="10233576" y="5415763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grpSp>
        <p:nvGrpSpPr>
          <p:cNvPr id="2" name="Group 121">
            <a:extLst>
              <a:ext uri="{FF2B5EF4-FFF2-40B4-BE49-F238E27FC236}">
                <a16:creationId xmlns:a16="http://schemas.microsoft.com/office/drawing/2014/main" id="{4A816DB2-99C9-1939-EC64-57184CBB4073}"/>
              </a:ext>
            </a:extLst>
          </p:cNvPr>
          <p:cNvGrpSpPr/>
          <p:nvPr/>
        </p:nvGrpSpPr>
        <p:grpSpPr>
          <a:xfrm>
            <a:off x="845553" y="1940316"/>
            <a:ext cx="2765782" cy="3785302"/>
            <a:chOff x="1556457" y="847669"/>
            <a:chExt cx="3838222" cy="5667793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56226E4-F7D8-4A71-A213-DE0ABDE800E7}"/>
                </a:ext>
              </a:extLst>
            </p:cNvPr>
            <p:cNvSpPr/>
            <p:nvPr/>
          </p:nvSpPr>
          <p:spPr>
            <a:xfrm>
              <a:off x="1556457" y="1698775"/>
              <a:ext cx="3838222" cy="4816687"/>
            </a:xfrm>
            <a:prstGeom prst="roundRect">
              <a:avLst>
                <a:gd name="adj" fmla="val 6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5C8FD2-2E81-4680-7B23-CCC29B7FA431}"/>
                </a:ext>
              </a:extLst>
            </p:cNvPr>
            <p:cNvSpPr/>
            <p:nvPr/>
          </p:nvSpPr>
          <p:spPr>
            <a:xfrm>
              <a:off x="1708857" y="1814063"/>
              <a:ext cx="3533422" cy="458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Freeform: Shape 71">
              <a:extLst>
                <a:ext uri="{FF2B5EF4-FFF2-40B4-BE49-F238E27FC236}">
                  <a16:creationId xmlns:a16="http://schemas.microsoft.com/office/drawing/2014/main" id="{DD307AB1-3B65-EDA8-FB66-9A500DF010CC}"/>
                </a:ext>
              </a:extLst>
            </p:cNvPr>
            <p:cNvSpPr/>
            <p:nvPr/>
          </p:nvSpPr>
          <p:spPr>
            <a:xfrm>
              <a:off x="2570211" y="999390"/>
              <a:ext cx="1895964" cy="822132"/>
            </a:xfrm>
            <a:custGeom>
              <a:avLst/>
              <a:gdLst>
                <a:gd name="connsiteX0" fmla="*/ 843207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0" fmla="*/ 809869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11" fmla="*/ 809869 w 1895964"/>
                <a:gd name="connsiteY11" fmla="*/ 0 h 1008056"/>
                <a:gd name="connsiteX0" fmla="*/ 809869 w 1895964"/>
                <a:gd name="connsiteY0" fmla="*/ 5873 h 1013929"/>
                <a:gd name="connsiteX1" fmla="*/ 1095620 w 1895964"/>
                <a:gd name="connsiteY1" fmla="*/ 0 h 1013929"/>
                <a:gd name="connsiteX2" fmla="*/ 1052757 w 1895964"/>
                <a:gd name="connsiteY2" fmla="*/ 152631 h 1013929"/>
                <a:gd name="connsiteX3" fmla="*/ 1258679 w 1895964"/>
                <a:gd name="connsiteY3" fmla="*/ 152631 h 1013929"/>
                <a:gd name="connsiteX4" fmla="*/ 1744199 w 1895964"/>
                <a:gd name="connsiteY4" fmla="*/ 638151 h 1013929"/>
                <a:gd name="connsiteX5" fmla="*/ 1895964 w 1895964"/>
                <a:gd name="connsiteY5" fmla="*/ 1013929 h 1013929"/>
                <a:gd name="connsiteX6" fmla="*/ 947982 w 1895964"/>
                <a:gd name="connsiteY6" fmla="*/ 1010440 h 1013929"/>
                <a:gd name="connsiteX7" fmla="*/ 0 w 1895964"/>
                <a:gd name="connsiteY7" fmla="*/ 1013929 h 1013929"/>
                <a:gd name="connsiteX8" fmla="*/ 151765 w 1895964"/>
                <a:gd name="connsiteY8" fmla="*/ 638151 h 1013929"/>
                <a:gd name="connsiteX9" fmla="*/ 637285 w 1895964"/>
                <a:gd name="connsiteY9" fmla="*/ 152631 h 1013929"/>
                <a:gd name="connsiteX10" fmla="*/ 843207 w 1895964"/>
                <a:gd name="connsiteY10" fmla="*/ 152631 h 1013929"/>
                <a:gd name="connsiteX11" fmla="*/ 809869 w 1895964"/>
                <a:gd name="connsiteY11" fmla="*/ 5873 h 10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5964" h="1013929">
                  <a:moveTo>
                    <a:pt x="809869" y="5873"/>
                  </a:moveTo>
                  <a:lnTo>
                    <a:pt x="1095620" y="0"/>
                  </a:lnTo>
                  <a:lnTo>
                    <a:pt x="1052757" y="152631"/>
                  </a:lnTo>
                  <a:lnTo>
                    <a:pt x="1258679" y="152631"/>
                  </a:lnTo>
                  <a:cubicBezTo>
                    <a:pt x="1526824" y="152631"/>
                    <a:pt x="1744199" y="370006"/>
                    <a:pt x="1744199" y="638151"/>
                  </a:cubicBezTo>
                  <a:cubicBezTo>
                    <a:pt x="1744199" y="759812"/>
                    <a:pt x="1895964" y="892268"/>
                    <a:pt x="1895964" y="1013929"/>
                  </a:cubicBezTo>
                  <a:lnTo>
                    <a:pt x="947982" y="1010440"/>
                  </a:lnTo>
                  <a:lnTo>
                    <a:pt x="0" y="1013929"/>
                  </a:lnTo>
                  <a:cubicBezTo>
                    <a:pt x="0" y="892268"/>
                    <a:pt x="151765" y="759812"/>
                    <a:pt x="151765" y="638151"/>
                  </a:cubicBezTo>
                  <a:cubicBezTo>
                    <a:pt x="151765" y="370006"/>
                    <a:pt x="369140" y="152631"/>
                    <a:pt x="637285" y="152631"/>
                  </a:cubicBezTo>
                  <a:lnTo>
                    <a:pt x="843207" y="152631"/>
                  </a:lnTo>
                  <a:cubicBezTo>
                    <a:pt x="843207" y="103712"/>
                    <a:pt x="809869" y="54792"/>
                    <a:pt x="809869" y="58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66">
              <a:extLst>
                <a:ext uri="{FF2B5EF4-FFF2-40B4-BE49-F238E27FC236}">
                  <a16:creationId xmlns:a16="http://schemas.microsoft.com/office/drawing/2014/main" id="{2A63700C-C961-4959-D966-07AD1EA4ADAA}"/>
                </a:ext>
              </a:extLst>
            </p:cNvPr>
            <p:cNvSpPr/>
            <p:nvPr/>
          </p:nvSpPr>
          <p:spPr>
            <a:xfrm flipH="1">
              <a:off x="3517740" y="1122117"/>
              <a:ext cx="951835" cy="698373"/>
            </a:xfrm>
            <a:custGeom>
              <a:avLst/>
              <a:gdLst>
                <a:gd name="connsiteX0" fmla="*/ 637285 w 951835"/>
                <a:gd name="connsiteY0" fmla="*/ 0 h 861298"/>
                <a:gd name="connsiteX1" fmla="*/ 951835 w 951835"/>
                <a:gd name="connsiteY1" fmla="*/ 0 h 861298"/>
                <a:gd name="connsiteX2" fmla="*/ 951835 w 951835"/>
                <a:gd name="connsiteY2" fmla="*/ 857795 h 861298"/>
                <a:gd name="connsiteX3" fmla="*/ 0 w 951835"/>
                <a:gd name="connsiteY3" fmla="*/ 861298 h 861298"/>
                <a:gd name="connsiteX4" fmla="*/ 151765 w 951835"/>
                <a:gd name="connsiteY4" fmla="*/ 485520 h 861298"/>
                <a:gd name="connsiteX5" fmla="*/ 637285 w 951835"/>
                <a:gd name="connsiteY5" fmla="*/ 0 h 8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835" h="861298">
                  <a:moveTo>
                    <a:pt x="637285" y="0"/>
                  </a:moveTo>
                  <a:lnTo>
                    <a:pt x="951835" y="0"/>
                  </a:lnTo>
                  <a:lnTo>
                    <a:pt x="951835" y="857795"/>
                  </a:lnTo>
                  <a:lnTo>
                    <a:pt x="0" y="861298"/>
                  </a:lnTo>
                  <a:cubicBezTo>
                    <a:pt x="0" y="739637"/>
                    <a:pt x="151765" y="607181"/>
                    <a:pt x="151765" y="485520"/>
                  </a:cubicBezTo>
                  <a:cubicBezTo>
                    <a:pt x="151765" y="217375"/>
                    <a:pt x="369140" y="0"/>
                    <a:pt x="63728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2F7CCA9A-0FDF-42D6-4A1E-A5CF07228128}"/>
                </a:ext>
              </a:extLst>
            </p:cNvPr>
            <p:cNvGrpSpPr/>
            <p:nvPr/>
          </p:nvGrpSpPr>
          <p:grpSpPr>
            <a:xfrm>
              <a:off x="3377635" y="847669"/>
              <a:ext cx="282756" cy="283972"/>
              <a:chOff x="3717744" y="104893"/>
              <a:chExt cx="234991" cy="236002"/>
            </a:xfrm>
          </p:grpSpPr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264EA09F-6CD7-5040-B693-051A880B3FD7}"/>
                  </a:ext>
                </a:extLst>
              </p:cNvPr>
              <p:cNvSpPr/>
              <p:nvPr/>
            </p:nvSpPr>
            <p:spPr>
              <a:xfrm>
                <a:off x="3717744" y="104893"/>
                <a:ext cx="234991" cy="23600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69">
                <a:extLst>
                  <a:ext uri="{FF2B5EF4-FFF2-40B4-BE49-F238E27FC236}">
                    <a16:creationId xmlns:a16="http://schemas.microsoft.com/office/drawing/2014/main" id="{B30E9384-7D4E-0A70-1F54-753E48BCFCB9}"/>
                  </a:ext>
                </a:extLst>
              </p:cNvPr>
              <p:cNvSpPr/>
              <p:nvPr/>
            </p:nvSpPr>
            <p:spPr>
              <a:xfrm>
                <a:off x="3758876" y="146292"/>
                <a:ext cx="138685" cy="1390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EA0CA82-B1C1-E4F0-F8A9-1F85AC38996B}"/>
                </a:ext>
              </a:extLst>
            </p:cNvPr>
            <p:cNvSpPr/>
            <p:nvPr/>
          </p:nvSpPr>
          <p:spPr>
            <a:xfrm>
              <a:off x="2570211" y="1801275"/>
              <a:ext cx="1895964" cy="48112"/>
            </a:xfrm>
            <a:custGeom>
              <a:avLst/>
              <a:gdLst>
                <a:gd name="connsiteX0" fmla="*/ 7264 w 1895964"/>
                <a:gd name="connsiteY0" fmla="*/ 0 h 48112"/>
                <a:gd name="connsiteX1" fmla="*/ 1888700 w 1895964"/>
                <a:gd name="connsiteY1" fmla="*/ 0 h 48112"/>
                <a:gd name="connsiteX2" fmla="*/ 1889443 w 1895964"/>
                <a:gd name="connsiteY2" fmla="*/ 2025 h 48112"/>
                <a:gd name="connsiteX3" fmla="*/ 1895964 w 1895964"/>
                <a:gd name="connsiteY3" fmla="*/ 48112 h 48112"/>
                <a:gd name="connsiteX4" fmla="*/ 947982 w 1895964"/>
                <a:gd name="connsiteY4" fmla="*/ 44623 h 48112"/>
                <a:gd name="connsiteX5" fmla="*/ 0 w 1895964"/>
                <a:gd name="connsiteY5" fmla="*/ 48112 h 48112"/>
                <a:gd name="connsiteX6" fmla="*/ 6521 w 1895964"/>
                <a:gd name="connsiteY6" fmla="*/ 2025 h 48112"/>
                <a:gd name="connsiteX7" fmla="*/ 7264 w 1895964"/>
                <a:gd name="connsiteY7" fmla="*/ 0 h 4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964" h="48112">
                  <a:moveTo>
                    <a:pt x="7264" y="0"/>
                  </a:moveTo>
                  <a:lnTo>
                    <a:pt x="1888700" y="0"/>
                  </a:lnTo>
                  <a:lnTo>
                    <a:pt x="1889443" y="2025"/>
                  </a:lnTo>
                  <a:cubicBezTo>
                    <a:pt x="1893593" y="17528"/>
                    <a:pt x="1895964" y="32905"/>
                    <a:pt x="1895964" y="48112"/>
                  </a:cubicBezTo>
                  <a:lnTo>
                    <a:pt x="947982" y="44623"/>
                  </a:lnTo>
                  <a:lnTo>
                    <a:pt x="0" y="48112"/>
                  </a:lnTo>
                  <a:cubicBezTo>
                    <a:pt x="0" y="32905"/>
                    <a:pt x="2372" y="17528"/>
                    <a:pt x="6521" y="2025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B6E148F0-6B1C-5EFD-AB7C-6B81908F25C4}"/>
                </a:ext>
              </a:extLst>
            </p:cNvPr>
            <p:cNvSpPr/>
            <p:nvPr/>
          </p:nvSpPr>
          <p:spPr>
            <a:xfrm>
              <a:off x="3517740" y="1431271"/>
              <a:ext cx="110657" cy="276716"/>
            </a:xfrm>
            <a:custGeom>
              <a:avLst/>
              <a:gdLst>
                <a:gd name="connsiteX0" fmla="*/ 0 w 100820"/>
                <a:gd name="connsiteY0" fmla="*/ 0 h 276714"/>
                <a:gd name="connsiteX1" fmla="*/ 100820 w 100820"/>
                <a:gd name="connsiteY1" fmla="*/ 0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72245 w 100820"/>
                <a:gd name="connsiteY1" fmla="*/ 59531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100820 w 100820"/>
                <a:gd name="connsiteY1" fmla="*/ 276714 h 276714"/>
                <a:gd name="connsiteX2" fmla="*/ 0 w 100820"/>
                <a:gd name="connsiteY2" fmla="*/ 276714 h 276714"/>
                <a:gd name="connsiteX3" fmla="*/ 0 w 100820"/>
                <a:gd name="connsiteY3" fmla="*/ 0 h 276714"/>
                <a:gd name="connsiteX0" fmla="*/ 0 w 102928"/>
                <a:gd name="connsiteY0" fmla="*/ 0 h 276714"/>
                <a:gd name="connsiteX1" fmla="*/ 100820 w 102928"/>
                <a:gd name="connsiteY1" fmla="*/ 276714 h 276714"/>
                <a:gd name="connsiteX2" fmla="*/ 0 w 102928"/>
                <a:gd name="connsiteY2" fmla="*/ 276714 h 276714"/>
                <a:gd name="connsiteX3" fmla="*/ 0 w 102928"/>
                <a:gd name="connsiteY3" fmla="*/ 0 h 276714"/>
                <a:gd name="connsiteX0" fmla="*/ 0 w 110657"/>
                <a:gd name="connsiteY0" fmla="*/ 2 h 276716"/>
                <a:gd name="connsiteX1" fmla="*/ 100820 w 110657"/>
                <a:gd name="connsiteY1" fmla="*/ 276716 h 276716"/>
                <a:gd name="connsiteX2" fmla="*/ 0 w 110657"/>
                <a:gd name="connsiteY2" fmla="*/ 276716 h 276716"/>
                <a:gd name="connsiteX3" fmla="*/ 0 w 110657"/>
                <a:gd name="connsiteY3" fmla="*/ 2 h 27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57" h="276716">
                  <a:moveTo>
                    <a:pt x="0" y="2"/>
                  </a:moveTo>
                  <a:cubicBezTo>
                    <a:pt x="128857" y="-629"/>
                    <a:pt x="117220" y="101134"/>
                    <a:pt x="100820" y="276716"/>
                  </a:cubicBezTo>
                  <a:lnTo>
                    <a:pt x="0" y="2767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3F561B63-5B37-9605-05AE-89D281DE4BBE}"/>
                </a:ext>
              </a:extLst>
            </p:cNvPr>
            <p:cNvGrpSpPr/>
            <p:nvPr/>
          </p:nvGrpSpPr>
          <p:grpSpPr>
            <a:xfrm>
              <a:off x="2139056" y="2657789"/>
              <a:ext cx="2673024" cy="3500639"/>
              <a:chOff x="2548265" y="1806874"/>
              <a:chExt cx="2673024" cy="3500639"/>
            </a:xfrm>
          </p:grpSpPr>
          <p:grpSp>
            <p:nvGrpSpPr>
              <p:cNvPr id="11" name="Group 46">
                <a:extLst>
                  <a:ext uri="{FF2B5EF4-FFF2-40B4-BE49-F238E27FC236}">
                    <a16:creationId xmlns:a16="http://schemas.microsoft.com/office/drawing/2014/main" id="{217FD290-0906-3757-674F-B483CE314D7A}"/>
                  </a:ext>
                </a:extLst>
              </p:cNvPr>
              <p:cNvGrpSpPr/>
              <p:nvPr/>
            </p:nvGrpSpPr>
            <p:grpSpPr>
              <a:xfrm>
                <a:off x="2548265" y="1806874"/>
                <a:ext cx="2673024" cy="449943"/>
                <a:chOff x="2548265" y="1806874"/>
                <a:chExt cx="2673024" cy="449943"/>
              </a:xfrm>
            </p:grpSpPr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F36C1965-E781-D7C5-C7B2-54F4B8371A8D}"/>
                    </a:ext>
                  </a:extLst>
                </p:cNvPr>
                <p:cNvGrpSpPr/>
                <p:nvPr/>
              </p:nvGrpSpPr>
              <p:grpSpPr>
                <a:xfrm>
                  <a:off x="2548265" y="1806874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1C4AC1B8-2D55-5C4F-F6B5-C275710BFC8D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Freeform: Shape 12">
                    <a:extLst>
                      <a:ext uri="{FF2B5EF4-FFF2-40B4-BE49-F238E27FC236}">
                        <a16:creationId xmlns:a16="http://schemas.microsoft.com/office/drawing/2014/main" id="{833B4FE1-3BD2-6F3A-7C03-971B221331B2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7" name="Group 26">
                  <a:extLst>
                    <a:ext uri="{FF2B5EF4-FFF2-40B4-BE49-F238E27FC236}">
                      <a16:creationId xmlns:a16="http://schemas.microsoft.com/office/drawing/2014/main" id="{91BDBE80-03C6-94AA-D105-0E30ABDC4CB7}"/>
                    </a:ext>
                  </a:extLst>
                </p:cNvPr>
                <p:cNvGrpSpPr/>
                <p:nvPr/>
              </p:nvGrpSpPr>
              <p:grpSpPr>
                <a:xfrm>
                  <a:off x="3443110" y="1845119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8" name="Rectangle: Rounded Corners 23">
                    <a:extLst>
                      <a:ext uri="{FF2B5EF4-FFF2-40B4-BE49-F238E27FC236}">
                        <a16:creationId xmlns:a16="http://schemas.microsoft.com/office/drawing/2014/main" id="{F50AC4EF-E752-B567-9F3E-A20C846DB9C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: Rounded Corners 24">
                    <a:extLst>
                      <a:ext uri="{FF2B5EF4-FFF2-40B4-BE49-F238E27FC236}">
                        <a16:creationId xmlns:a16="http://schemas.microsoft.com/office/drawing/2014/main" id="{2B95247A-FE1D-993D-CC95-B08C8B25AF5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: Rounded Corners 25">
                    <a:extLst>
                      <a:ext uri="{FF2B5EF4-FFF2-40B4-BE49-F238E27FC236}">
                        <a16:creationId xmlns:a16="http://schemas.microsoft.com/office/drawing/2014/main" id="{DB24D715-C907-4E9E-E81B-BB6FFE0029F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2" name="Group 47">
                <a:extLst>
                  <a:ext uri="{FF2B5EF4-FFF2-40B4-BE49-F238E27FC236}">
                    <a16:creationId xmlns:a16="http://schemas.microsoft.com/office/drawing/2014/main" id="{FE5E8380-958E-F38E-12DD-2CB05F77B01D}"/>
                  </a:ext>
                </a:extLst>
              </p:cNvPr>
              <p:cNvGrpSpPr/>
              <p:nvPr/>
            </p:nvGrpSpPr>
            <p:grpSpPr>
              <a:xfrm>
                <a:off x="2548265" y="2823773"/>
                <a:ext cx="2673024" cy="449943"/>
                <a:chOff x="2548265" y="2855222"/>
                <a:chExt cx="2673024" cy="449943"/>
              </a:xfrm>
            </p:grpSpPr>
            <p:grpSp>
              <p:nvGrpSpPr>
                <p:cNvPr id="29" name="Group 14">
                  <a:extLst>
                    <a:ext uri="{FF2B5EF4-FFF2-40B4-BE49-F238E27FC236}">
                      <a16:creationId xmlns:a16="http://schemas.microsoft.com/office/drawing/2014/main" id="{E0460A5F-7F20-6C75-7EC5-F2F36418F62B}"/>
                    </a:ext>
                  </a:extLst>
                </p:cNvPr>
                <p:cNvGrpSpPr/>
                <p:nvPr/>
              </p:nvGrpSpPr>
              <p:grpSpPr>
                <a:xfrm>
                  <a:off x="2548265" y="2855222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34" name="Rectangle 15">
                    <a:extLst>
                      <a:ext uri="{FF2B5EF4-FFF2-40B4-BE49-F238E27FC236}">
                        <a16:creationId xmlns:a16="http://schemas.microsoft.com/office/drawing/2014/main" id="{165F6553-1759-B195-637F-B3F74786B90A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" name="Freeform: Shape 16">
                    <a:extLst>
                      <a:ext uri="{FF2B5EF4-FFF2-40B4-BE49-F238E27FC236}">
                        <a16:creationId xmlns:a16="http://schemas.microsoft.com/office/drawing/2014/main" id="{ABABD6FA-A0F9-A71E-8A32-254A0D647498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7">
                  <a:extLst>
                    <a:ext uri="{FF2B5EF4-FFF2-40B4-BE49-F238E27FC236}">
                      <a16:creationId xmlns:a16="http://schemas.microsoft.com/office/drawing/2014/main" id="{247F1821-E4B9-5572-E4A1-BEB45F7A6B79}"/>
                    </a:ext>
                  </a:extLst>
                </p:cNvPr>
                <p:cNvGrpSpPr/>
                <p:nvPr/>
              </p:nvGrpSpPr>
              <p:grpSpPr>
                <a:xfrm>
                  <a:off x="3443110" y="2893467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1" name="Rectangle: Rounded Corners 28">
                    <a:extLst>
                      <a:ext uri="{FF2B5EF4-FFF2-40B4-BE49-F238E27FC236}">
                        <a16:creationId xmlns:a16="http://schemas.microsoft.com/office/drawing/2014/main" id="{1187C327-A9C9-C70E-1AE1-4004CDA2DC7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2" name="Rectangle: Rounded Corners 29">
                    <a:extLst>
                      <a:ext uri="{FF2B5EF4-FFF2-40B4-BE49-F238E27FC236}">
                        <a16:creationId xmlns:a16="http://schemas.microsoft.com/office/drawing/2014/main" id="{B7B5D242-46E8-CC09-41EC-050525D5F200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Rectangle: Rounded Corners 30">
                    <a:extLst>
                      <a:ext uri="{FF2B5EF4-FFF2-40B4-BE49-F238E27FC236}">
                        <a16:creationId xmlns:a16="http://schemas.microsoft.com/office/drawing/2014/main" id="{09F2D23C-D3F3-D21B-53D9-8818AE1FEAC7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3" name="Group 48">
                <a:extLst>
                  <a:ext uri="{FF2B5EF4-FFF2-40B4-BE49-F238E27FC236}">
                    <a16:creationId xmlns:a16="http://schemas.microsoft.com/office/drawing/2014/main" id="{2E745DF4-3E2A-DD02-E95E-7329D6A106D6}"/>
                  </a:ext>
                </a:extLst>
              </p:cNvPr>
              <p:cNvGrpSpPr/>
              <p:nvPr/>
            </p:nvGrpSpPr>
            <p:grpSpPr>
              <a:xfrm>
                <a:off x="2548265" y="3840672"/>
                <a:ext cx="2673024" cy="449943"/>
                <a:chOff x="2548265" y="3835981"/>
                <a:chExt cx="2673024" cy="449943"/>
              </a:xfrm>
            </p:grpSpPr>
            <p:grpSp>
              <p:nvGrpSpPr>
                <p:cNvPr id="22" name="Group 17">
                  <a:extLst>
                    <a:ext uri="{FF2B5EF4-FFF2-40B4-BE49-F238E27FC236}">
                      <a16:creationId xmlns:a16="http://schemas.microsoft.com/office/drawing/2014/main" id="{33F04F52-C799-A61B-42A4-38B11D6A2FE8}"/>
                    </a:ext>
                  </a:extLst>
                </p:cNvPr>
                <p:cNvGrpSpPr/>
                <p:nvPr/>
              </p:nvGrpSpPr>
              <p:grpSpPr>
                <a:xfrm>
                  <a:off x="2548265" y="3835981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7" name="Rectangle 18">
                    <a:extLst>
                      <a:ext uri="{FF2B5EF4-FFF2-40B4-BE49-F238E27FC236}">
                        <a16:creationId xmlns:a16="http://schemas.microsoft.com/office/drawing/2014/main" id="{CA98B01F-5EE4-CF96-9979-399D125CA92B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Freeform: Shape 19">
                    <a:extLst>
                      <a:ext uri="{FF2B5EF4-FFF2-40B4-BE49-F238E27FC236}">
                        <a16:creationId xmlns:a16="http://schemas.microsoft.com/office/drawing/2014/main" id="{C3BA9300-A212-01DF-7749-A3242235DC7A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3" name="Group 31">
                  <a:extLst>
                    <a:ext uri="{FF2B5EF4-FFF2-40B4-BE49-F238E27FC236}">
                      <a16:creationId xmlns:a16="http://schemas.microsoft.com/office/drawing/2014/main" id="{83D2E6F7-55DC-DF30-628F-1B9198DA503C}"/>
                    </a:ext>
                  </a:extLst>
                </p:cNvPr>
                <p:cNvGrpSpPr/>
                <p:nvPr/>
              </p:nvGrpSpPr>
              <p:grpSpPr>
                <a:xfrm>
                  <a:off x="3443110" y="3874226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24" name="Rectangle: Rounded Corners 32">
                    <a:extLst>
                      <a:ext uri="{FF2B5EF4-FFF2-40B4-BE49-F238E27FC236}">
                        <a16:creationId xmlns:a16="http://schemas.microsoft.com/office/drawing/2014/main" id="{FD52C268-AA2B-782F-B586-E9AD809AE602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: Rounded Corners 33">
                    <a:extLst>
                      <a:ext uri="{FF2B5EF4-FFF2-40B4-BE49-F238E27FC236}">
                        <a16:creationId xmlns:a16="http://schemas.microsoft.com/office/drawing/2014/main" id="{39BD773F-220B-0B54-4801-2C7EAF95E319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: Rounded Corners 34">
                    <a:extLst>
                      <a:ext uri="{FF2B5EF4-FFF2-40B4-BE49-F238E27FC236}">
                        <a16:creationId xmlns:a16="http://schemas.microsoft.com/office/drawing/2014/main" id="{7E8D2642-E47A-4E00-7E08-499FFCFB7A3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4" name="Group 49">
                <a:extLst>
                  <a:ext uri="{FF2B5EF4-FFF2-40B4-BE49-F238E27FC236}">
                    <a16:creationId xmlns:a16="http://schemas.microsoft.com/office/drawing/2014/main" id="{C16EFCB2-67F0-ED64-AFF4-8C0905B96DA4}"/>
                  </a:ext>
                </a:extLst>
              </p:cNvPr>
              <p:cNvGrpSpPr/>
              <p:nvPr/>
            </p:nvGrpSpPr>
            <p:grpSpPr>
              <a:xfrm>
                <a:off x="2548265" y="4857570"/>
                <a:ext cx="2673024" cy="449943"/>
                <a:chOff x="2548265" y="4857570"/>
                <a:chExt cx="2673024" cy="449943"/>
              </a:xfrm>
            </p:grpSpPr>
            <p:grpSp>
              <p:nvGrpSpPr>
                <p:cNvPr id="15" name="Group 20">
                  <a:extLst>
                    <a:ext uri="{FF2B5EF4-FFF2-40B4-BE49-F238E27FC236}">
                      <a16:creationId xmlns:a16="http://schemas.microsoft.com/office/drawing/2014/main" id="{7F8E5D68-DFB7-BDA3-FAAD-853B42E980CF}"/>
                    </a:ext>
                  </a:extLst>
                </p:cNvPr>
                <p:cNvGrpSpPr/>
                <p:nvPr/>
              </p:nvGrpSpPr>
              <p:grpSpPr>
                <a:xfrm>
                  <a:off x="2548265" y="4857570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0" name="Rectangle 21">
                    <a:extLst>
                      <a:ext uri="{FF2B5EF4-FFF2-40B4-BE49-F238E27FC236}">
                        <a16:creationId xmlns:a16="http://schemas.microsoft.com/office/drawing/2014/main" id="{FD0F4062-98D8-D02A-702F-1E9BE17AFCF9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Freeform: Shape 22">
                    <a:extLst>
                      <a:ext uri="{FF2B5EF4-FFF2-40B4-BE49-F238E27FC236}">
                        <a16:creationId xmlns:a16="http://schemas.microsoft.com/office/drawing/2014/main" id="{FE7181E0-C456-DFA4-FA25-D792FD43979F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E4D8A3F9-C917-4A22-AB45-24CE862009B5}"/>
                    </a:ext>
                  </a:extLst>
                </p:cNvPr>
                <p:cNvGrpSpPr/>
                <p:nvPr/>
              </p:nvGrpSpPr>
              <p:grpSpPr>
                <a:xfrm>
                  <a:off x="3443110" y="4895815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17" name="Rectangle: Rounded Corners 43">
                    <a:extLst>
                      <a:ext uri="{FF2B5EF4-FFF2-40B4-BE49-F238E27FC236}">
                        <a16:creationId xmlns:a16="http://schemas.microsoft.com/office/drawing/2014/main" id="{92EDA3FF-4713-5C50-917A-E3B06320D3F8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: Rounded Corners 44">
                    <a:extLst>
                      <a:ext uri="{FF2B5EF4-FFF2-40B4-BE49-F238E27FC236}">
                        <a16:creationId xmlns:a16="http://schemas.microsoft.com/office/drawing/2014/main" id="{03989090-A853-FA72-57EC-FE10AB45EDD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Rectangle: Rounded Corners 45">
                    <a:extLst>
                      <a:ext uri="{FF2B5EF4-FFF2-40B4-BE49-F238E27FC236}">
                        <a16:creationId xmlns:a16="http://schemas.microsoft.com/office/drawing/2014/main" id="{85862797-444C-0AFD-7EE7-5D84A8338ED0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</p:grpSp>
      <p:grpSp>
        <p:nvGrpSpPr>
          <p:cNvPr id="117" name="Group 119">
            <a:extLst>
              <a:ext uri="{FF2B5EF4-FFF2-40B4-BE49-F238E27FC236}">
                <a16:creationId xmlns:a16="http://schemas.microsoft.com/office/drawing/2014/main" id="{8E44E6FF-C310-4401-3CE2-A7E307B45999}"/>
              </a:ext>
            </a:extLst>
          </p:cNvPr>
          <p:cNvGrpSpPr/>
          <p:nvPr/>
        </p:nvGrpSpPr>
        <p:grpSpPr>
          <a:xfrm>
            <a:off x="8254845" y="2455946"/>
            <a:ext cx="3725851" cy="2986118"/>
            <a:chOff x="6148922" y="1558776"/>
            <a:chExt cx="4594381" cy="3789827"/>
          </a:xfrm>
        </p:grpSpPr>
        <p:grpSp>
          <p:nvGrpSpPr>
            <p:cNvPr id="118" name="Group 96">
              <a:extLst>
                <a:ext uri="{FF2B5EF4-FFF2-40B4-BE49-F238E27FC236}">
                  <a16:creationId xmlns:a16="http://schemas.microsoft.com/office/drawing/2014/main" id="{0EA14519-F5FE-C4FC-D4DB-72C87D0EAF29}"/>
                </a:ext>
              </a:extLst>
            </p:cNvPr>
            <p:cNvGrpSpPr/>
            <p:nvPr/>
          </p:nvGrpSpPr>
          <p:grpSpPr>
            <a:xfrm>
              <a:off x="6148923" y="1558776"/>
              <a:ext cx="4580846" cy="687096"/>
              <a:chOff x="6259683" y="1935619"/>
              <a:chExt cx="6133126" cy="919928"/>
            </a:xfrm>
          </p:grpSpPr>
          <p:sp>
            <p:nvSpPr>
              <p:cNvPr id="140" name="Rectangle: Rounded Corners 94">
                <a:extLst>
                  <a:ext uri="{FF2B5EF4-FFF2-40B4-BE49-F238E27FC236}">
                    <a16:creationId xmlns:a16="http://schemas.microsoft.com/office/drawing/2014/main" id="{9DE1498A-C79C-CB95-A937-D0FC8DB2B09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r" defTabSz="914400" rtl="1" eaLnBrk="1" latinLnBrk="0" hangingPunct="1"/>
                <a:r>
                  <a:rPr lang="he-IL" sz="1200" dirty="0">
                    <a:solidFill>
                      <a:schemeClr val="tx1"/>
                    </a:solidFill>
                  </a:rPr>
                  <a:t>    </a:t>
                </a:r>
                <a:endParaRPr lang="en-IN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1" name="Group 93">
                <a:extLst>
                  <a:ext uri="{FF2B5EF4-FFF2-40B4-BE49-F238E27FC236}">
                    <a16:creationId xmlns:a16="http://schemas.microsoft.com/office/drawing/2014/main" id="{29130C72-0979-8EA3-DF2E-DAB1AAB722D1}"/>
                  </a:ext>
                </a:extLst>
              </p:cNvPr>
              <p:cNvGrpSpPr/>
              <p:nvPr/>
            </p:nvGrpSpPr>
            <p:grpSpPr>
              <a:xfrm>
                <a:off x="11478001" y="1935619"/>
                <a:ext cx="914808" cy="919928"/>
                <a:chOff x="12290801" y="2167292"/>
                <a:chExt cx="914808" cy="919928"/>
              </a:xfrm>
            </p:grpSpPr>
            <p:sp>
              <p:nvSpPr>
                <p:cNvPr id="143" name="Oval 90">
                  <a:extLst>
                    <a:ext uri="{FF2B5EF4-FFF2-40B4-BE49-F238E27FC236}">
                      <a16:creationId xmlns:a16="http://schemas.microsoft.com/office/drawing/2014/main" id="{6726CF8F-9AC0-17B7-9A66-210064FB5DE3}"/>
                    </a:ext>
                  </a:extLst>
                </p:cNvPr>
                <p:cNvSpPr/>
                <p:nvPr/>
              </p:nvSpPr>
              <p:spPr>
                <a:xfrm>
                  <a:off x="12291209" y="2172820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4" name="Oval 91">
                  <a:extLst>
                    <a:ext uri="{FF2B5EF4-FFF2-40B4-BE49-F238E27FC236}">
                      <a16:creationId xmlns:a16="http://schemas.microsoft.com/office/drawing/2014/main" id="{D275D3EC-839B-8B79-B51C-986B6818AF04}"/>
                    </a:ext>
                  </a:extLst>
                </p:cNvPr>
                <p:cNvSpPr/>
                <p:nvPr/>
              </p:nvSpPr>
              <p:spPr>
                <a:xfrm>
                  <a:off x="12290801" y="2167292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5" name="TextBox 92">
                  <a:extLst>
                    <a:ext uri="{FF2B5EF4-FFF2-40B4-BE49-F238E27FC236}">
                      <a16:creationId xmlns:a16="http://schemas.microsoft.com/office/drawing/2014/main" id="{F6F7020D-E6E7-0AE2-DEA4-50C1145F8ED9}"/>
                    </a:ext>
                  </a:extLst>
                </p:cNvPr>
                <p:cNvSpPr txBox="1"/>
                <p:nvPr/>
              </p:nvSpPr>
              <p:spPr>
                <a:xfrm>
                  <a:off x="12378910" y="2426163"/>
                  <a:ext cx="738181" cy="470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20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Rectangle 95">
                <a:extLst>
                  <a:ext uri="{FF2B5EF4-FFF2-40B4-BE49-F238E27FC236}">
                    <a16:creationId xmlns:a16="http://schemas.microsoft.com/office/drawing/2014/main" id="{FF1C0F51-ECA3-C1CF-BE9E-31233082AB00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431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97">
              <a:extLst>
                <a:ext uri="{FF2B5EF4-FFF2-40B4-BE49-F238E27FC236}">
                  <a16:creationId xmlns:a16="http://schemas.microsoft.com/office/drawing/2014/main" id="{C5698F9B-8868-C54D-0099-CD35DC1A74DA}"/>
                </a:ext>
              </a:extLst>
            </p:cNvPr>
            <p:cNvGrpSpPr/>
            <p:nvPr/>
          </p:nvGrpSpPr>
          <p:grpSpPr>
            <a:xfrm>
              <a:off x="6148922" y="2597146"/>
              <a:ext cx="4586714" cy="709275"/>
              <a:chOff x="6259683" y="1941147"/>
              <a:chExt cx="6140983" cy="949623"/>
            </a:xfrm>
          </p:grpSpPr>
          <p:sp>
            <p:nvSpPr>
              <p:cNvPr id="134" name="Rectangle: Rounded Corners 98">
                <a:extLst>
                  <a:ext uri="{FF2B5EF4-FFF2-40B4-BE49-F238E27FC236}">
                    <a16:creationId xmlns:a16="http://schemas.microsoft.com/office/drawing/2014/main" id="{74085683-B497-163F-C398-3644260B756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 dirty="0"/>
              </a:p>
            </p:txBody>
          </p: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126A5275-5A94-D252-9680-06F94689E7BF}"/>
                  </a:ext>
                </a:extLst>
              </p:cNvPr>
              <p:cNvGrpSpPr/>
              <p:nvPr/>
            </p:nvGrpSpPr>
            <p:grpSpPr>
              <a:xfrm>
                <a:off x="11478834" y="1945973"/>
                <a:ext cx="921832" cy="944797"/>
                <a:chOff x="12291634" y="2177646"/>
                <a:chExt cx="921832" cy="944797"/>
              </a:xfrm>
            </p:grpSpPr>
            <p:sp>
              <p:nvSpPr>
                <p:cNvPr id="137" name="Oval 101">
                  <a:extLst>
                    <a:ext uri="{FF2B5EF4-FFF2-40B4-BE49-F238E27FC236}">
                      <a16:creationId xmlns:a16="http://schemas.microsoft.com/office/drawing/2014/main" id="{B434D7F5-4A13-E56B-DF94-F870A6AC0DE2}"/>
                    </a:ext>
                  </a:extLst>
                </p:cNvPr>
                <p:cNvSpPr/>
                <p:nvPr/>
              </p:nvSpPr>
              <p:spPr>
                <a:xfrm>
                  <a:off x="12295531" y="2177646"/>
                  <a:ext cx="914400" cy="914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138" name="Oval 102">
                  <a:extLst>
                    <a:ext uri="{FF2B5EF4-FFF2-40B4-BE49-F238E27FC236}">
                      <a16:creationId xmlns:a16="http://schemas.microsoft.com/office/drawing/2014/main" id="{6CAE5987-A217-FBA4-8A44-C693B2C0B8A8}"/>
                    </a:ext>
                  </a:extLst>
                </p:cNvPr>
                <p:cNvSpPr/>
                <p:nvPr/>
              </p:nvSpPr>
              <p:spPr>
                <a:xfrm>
                  <a:off x="12299066" y="2208043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9" name="TextBox 103">
                  <a:extLst>
                    <a:ext uri="{FF2B5EF4-FFF2-40B4-BE49-F238E27FC236}">
                      <a16:creationId xmlns:a16="http://schemas.microsoft.com/office/drawing/2014/main" id="{0AAE2AE6-7FF1-ABD5-4051-2551984DCAEB}"/>
                    </a:ext>
                  </a:extLst>
                </p:cNvPr>
                <p:cNvSpPr txBox="1"/>
                <p:nvPr/>
              </p:nvSpPr>
              <p:spPr>
                <a:xfrm>
                  <a:off x="12291634" y="2398385"/>
                  <a:ext cx="914399" cy="515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Rectangle 100">
                <a:extLst>
                  <a:ext uri="{FF2B5EF4-FFF2-40B4-BE49-F238E27FC236}">
                    <a16:creationId xmlns:a16="http://schemas.microsoft.com/office/drawing/2014/main" id="{EAA260CC-DC6F-9B9C-70D6-F99D41261C8E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431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" name="Group 104">
              <a:extLst>
                <a:ext uri="{FF2B5EF4-FFF2-40B4-BE49-F238E27FC236}">
                  <a16:creationId xmlns:a16="http://schemas.microsoft.com/office/drawing/2014/main" id="{0720C9C7-4807-6E2E-461C-A862DB296878}"/>
                </a:ext>
              </a:extLst>
            </p:cNvPr>
            <p:cNvGrpSpPr/>
            <p:nvPr/>
          </p:nvGrpSpPr>
          <p:grpSpPr>
            <a:xfrm>
              <a:off x="6148923" y="3606097"/>
              <a:ext cx="4589231" cy="708260"/>
              <a:chOff x="6259683" y="1907283"/>
              <a:chExt cx="6144351" cy="948264"/>
            </a:xfrm>
          </p:grpSpPr>
          <p:sp>
            <p:nvSpPr>
              <p:cNvPr id="128" name="Rectangle: Rounded Corners 105">
                <a:extLst>
                  <a:ext uri="{FF2B5EF4-FFF2-40B4-BE49-F238E27FC236}">
                    <a16:creationId xmlns:a16="http://schemas.microsoft.com/office/drawing/2014/main" id="{A2F30CCA-4491-0073-0D48-DE8443082C2E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129" name="Group 106">
                <a:extLst>
                  <a:ext uri="{FF2B5EF4-FFF2-40B4-BE49-F238E27FC236}">
                    <a16:creationId xmlns:a16="http://schemas.microsoft.com/office/drawing/2014/main" id="{5B9692AA-721A-B87B-7F96-FA193885F082}"/>
                  </a:ext>
                </a:extLst>
              </p:cNvPr>
              <p:cNvGrpSpPr/>
              <p:nvPr/>
            </p:nvGrpSpPr>
            <p:grpSpPr>
              <a:xfrm>
                <a:off x="11478000" y="1907283"/>
                <a:ext cx="926034" cy="948264"/>
                <a:chOff x="12290800" y="2138956"/>
                <a:chExt cx="926034" cy="948264"/>
              </a:xfrm>
            </p:grpSpPr>
            <p:sp>
              <p:nvSpPr>
                <p:cNvPr id="131" name="Oval 108">
                  <a:extLst>
                    <a:ext uri="{FF2B5EF4-FFF2-40B4-BE49-F238E27FC236}">
                      <a16:creationId xmlns:a16="http://schemas.microsoft.com/office/drawing/2014/main" id="{F204FE38-D6E7-8C5F-0C59-CFB7F7B0659A}"/>
                    </a:ext>
                  </a:extLst>
                </p:cNvPr>
                <p:cNvSpPr/>
                <p:nvPr/>
              </p:nvSpPr>
              <p:spPr>
                <a:xfrm>
                  <a:off x="12290800" y="2172820"/>
                  <a:ext cx="914400" cy="914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2" name="Oval 109">
                  <a:extLst>
                    <a:ext uri="{FF2B5EF4-FFF2-40B4-BE49-F238E27FC236}">
                      <a16:creationId xmlns:a16="http://schemas.microsoft.com/office/drawing/2014/main" id="{71A7620D-B539-DF4A-4CAF-9C1FA27FB1CB}"/>
                    </a:ext>
                  </a:extLst>
                </p:cNvPr>
                <p:cNvSpPr/>
                <p:nvPr/>
              </p:nvSpPr>
              <p:spPr>
                <a:xfrm>
                  <a:off x="12302434" y="2138956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3" name="TextBox 110">
                  <a:extLst>
                    <a:ext uri="{FF2B5EF4-FFF2-40B4-BE49-F238E27FC236}">
                      <a16:creationId xmlns:a16="http://schemas.microsoft.com/office/drawing/2014/main" id="{C589D6EC-B3A4-4A17-ACA1-0E9D2EF9B24A}"/>
                    </a:ext>
                  </a:extLst>
                </p:cNvPr>
                <p:cNvSpPr txBox="1"/>
                <p:nvPr/>
              </p:nvSpPr>
              <p:spPr>
                <a:xfrm>
                  <a:off x="12383599" y="2342074"/>
                  <a:ext cx="73428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Rectangle 107">
                <a:extLst>
                  <a:ext uri="{FF2B5EF4-FFF2-40B4-BE49-F238E27FC236}">
                    <a16:creationId xmlns:a16="http://schemas.microsoft.com/office/drawing/2014/main" id="{D7E61CFB-F4F8-DFF0-E8ED-9BD82A9D2592}"/>
                  </a:ext>
                </a:extLst>
              </p:cNvPr>
              <p:cNvSpPr/>
              <p:nvPr/>
            </p:nvSpPr>
            <p:spPr>
              <a:xfrm>
                <a:off x="6259683" y="2075183"/>
                <a:ext cx="5229953" cy="44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endParaRPr lang="en-I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up 111">
              <a:extLst>
                <a:ext uri="{FF2B5EF4-FFF2-40B4-BE49-F238E27FC236}">
                  <a16:creationId xmlns:a16="http://schemas.microsoft.com/office/drawing/2014/main" id="{8029BF50-170B-442F-2816-7375ED6C8006}"/>
                </a:ext>
              </a:extLst>
            </p:cNvPr>
            <p:cNvGrpSpPr/>
            <p:nvPr/>
          </p:nvGrpSpPr>
          <p:grpSpPr>
            <a:xfrm>
              <a:off x="6148922" y="4652198"/>
              <a:ext cx="4594381" cy="696405"/>
              <a:chOff x="6259683" y="1923156"/>
              <a:chExt cx="6151248" cy="932391"/>
            </a:xfrm>
          </p:grpSpPr>
          <p:sp>
            <p:nvSpPr>
              <p:cNvPr id="122" name="Rectangle: Rounded Corners 112">
                <a:extLst>
                  <a:ext uri="{FF2B5EF4-FFF2-40B4-BE49-F238E27FC236}">
                    <a16:creationId xmlns:a16="http://schemas.microsoft.com/office/drawing/2014/main" id="{1A9D5E34-3221-E3EA-1163-4192EBE65A8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23" name="Group 113">
                <a:extLst>
                  <a:ext uri="{FF2B5EF4-FFF2-40B4-BE49-F238E27FC236}">
                    <a16:creationId xmlns:a16="http://schemas.microsoft.com/office/drawing/2014/main" id="{3E110441-A2E3-4209-A40A-6691D2273D9B}"/>
                  </a:ext>
                </a:extLst>
              </p:cNvPr>
              <p:cNvGrpSpPr/>
              <p:nvPr/>
            </p:nvGrpSpPr>
            <p:grpSpPr>
              <a:xfrm>
                <a:off x="11489634" y="1923156"/>
                <a:ext cx="921297" cy="914400"/>
                <a:chOff x="12302434" y="2154829"/>
                <a:chExt cx="921297" cy="914400"/>
              </a:xfrm>
            </p:grpSpPr>
            <p:sp>
              <p:nvSpPr>
                <p:cNvPr id="125" name="Oval 115">
                  <a:extLst>
                    <a:ext uri="{FF2B5EF4-FFF2-40B4-BE49-F238E27FC236}">
                      <a16:creationId xmlns:a16="http://schemas.microsoft.com/office/drawing/2014/main" id="{3E3F7465-0B60-C60D-C4FA-F128A22B801D}"/>
                    </a:ext>
                  </a:extLst>
                </p:cNvPr>
                <p:cNvSpPr/>
                <p:nvPr/>
              </p:nvSpPr>
              <p:spPr>
                <a:xfrm>
                  <a:off x="12302434" y="2154829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6" name="Oval 116">
                  <a:extLst>
                    <a:ext uri="{FF2B5EF4-FFF2-40B4-BE49-F238E27FC236}">
                      <a16:creationId xmlns:a16="http://schemas.microsoft.com/office/drawing/2014/main" id="{4A2C3170-3D21-5ECC-723A-0791E9819410}"/>
                    </a:ext>
                  </a:extLst>
                </p:cNvPr>
                <p:cNvSpPr/>
                <p:nvPr/>
              </p:nvSpPr>
              <p:spPr>
                <a:xfrm>
                  <a:off x="12309331" y="2154829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8AA5EBC2-2129-DDC9-AFDE-8E210B9507B4}"/>
                    </a:ext>
                  </a:extLst>
                </p:cNvPr>
                <p:cNvSpPr txBox="1"/>
                <p:nvPr/>
              </p:nvSpPr>
              <p:spPr>
                <a:xfrm>
                  <a:off x="12399029" y="2354462"/>
                  <a:ext cx="734287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04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Rectangle 114">
                <a:extLst>
                  <a:ext uri="{FF2B5EF4-FFF2-40B4-BE49-F238E27FC236}">
                    <a16:creationId xmlns:a16="http://schemas.microsoft.com/office/drawing/2014/main" id="{A8668AA3-9E2C-2E25-4241-614F0940FEB7}"/>
                  </a:ext>
                </a:extLst>
              </p:cNvPr>
              <p:cNvSpPr/>
              <p:nvPr/>
            </p:nvSpPr>
            <p:spPr>
              <a:xfrm>
                <a:off x="6259683" y="2075182"/>
                <a:ext cx="5229950" cy="431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2" name="Rectángulo 8">
            <a:extLst>
              <a:ext uri="{FF2B5EF4-FFF2-40B4-BE49-F238E27FC236}">
                <a16:creationId xmlns:a16="http://schemas.microsoft.com/office/drawing/2014/main" id="{07870161-FE00-624D-FCCC-493C6CC28C95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פערים בין דרישות הלקוח לאפליקציה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04F0C1F-4839-4042-A612-742EE5F76C93}"/>
              </a:ext>
            </a:extLst>
          </p:cNvPr>
          <p:cNvSpPr txBox="1"/>
          <p:nvPr/>
        </p:nvSpPr>
        <p:spPr>
          <a:xfrm>
            <a:off x="8355435" y="2538079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/>
              <a:t>מערכת קנסות- </a:t>
            </a:r>
            <a:r>
              <a:rPr lang="he-IL" sz="1100" dirty="0"/>
              <a:t>כל ספר שמוחזר באיחור, צובר קנס שעל המשתמש לשלם לספרייה </a:t>
            </a:r>
            <a:endParaRPr lang="he-IL" sz="1100" b="1" dirty="0"/>
          </a:p>
        </p:txBody>
      </p:sp>
      <p:sp>
        <p:nvSpPr>
          <p:cNvPr id="81" name="תיבת טקסט 80">
            <a:extLst>
              <a:ext uri="{FF2B5EF4-FFF2-40B4-BE49-F238E27FC236}">
                <a16:creationId xmlns:a16="http://schemas.microsoft.com/office/drawing/2014/main" id="{B5F086D6-E2B6-438F-B99B-1B7FF6D8D309}"/>
              </a:ext>
            </a:extLst>
          </p:cNvPr>
          <p:cNvSpPr txBox="1"/>
          <p:nvPr/>
        </p:nvSpPr>
        <p:spPr>
          <a:xfrm>
            <a:off x="8355435" y="3352989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/>
              <a:t>מחלקת מייל- </a:t>
            </a:r>
            <a:r>
              <a:rPr lang="he-IL" sz="1100" dirty="0"/>
              <a:t>מחלקה שנועדה לשלוח מייל תזכורות לאיחורים או יצירת קשר עם המשתמש, עבור האדמין</a:t>
            </a:r>
            <a:endParaRPr lang="he-IL" sz="1100" b="1" dirty="0"/>
          </a:p>
        </p:txBody>
      </p:sp>
      <p:sp>
        <p:nvSpPr>
          <p:cNvPr id="82" name="תיבת טקסט 81">
            <a:extLst>
              <a:ext uri="{FF2B5EF4-FFF2-40B4-BE49-F238E27FC236}">
                <a16:creationId xmlns:a16="http://schemas.microsoft.com/office/drawing/2014/main" id="{BB6C6C67-D11F-42FE-B03E-C74C9C41A583}"/>
              </a:ext>
            </a:extLst>
          </p:cNvPr>
          <p:cNvSpPr txBox="1"/>
          <p:nvPr/>
        </p:nvSpPr>
        <p:spPr>
          <a:xfrm>
            <a:off x="8355435" y="4167901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/>
              <a:t>המלצת הספרן- </a:t>
            </a:r>
            <a:r>
              <a:rPr lang="he-IL" sz="1100" dirty="0"/>
              <a:t>אופציה עבור האדמין לסמן את הספרים האהובים עליו\המושאלים ביותר, למשתמש.</a:t>
            </a:r>
            <a:endParaRPr lang="he-IL" sz="1100" b="1" dirty="0"/>
          </a:p>
        </p:txBody>
      </p:sp>
      <p:sp>
        <p:nvSpPr>
          <p:cNvPr id="84" name="תיבת טקסט 83">
            <a:extLst>
              <a:ext uri="{FF2B5EF4-FFF2-40B4-BE49-F238E27FC236}">
                <a16:creationId xmlns:a16="http://schemas.microsoft.com/office/drawing/2014/main" id="{516E01CD-6D21-4FB8-8AC6-195D7C027019}"/>
              </a:ext>
            </a:extLst>
          </p:cNvPr>
          <p:cNvSpPr txBox="1"/>
          <p:nvPr/>
        </p:nvSpPr>
        <p:spPr>
          <a:xfrm>
            <a:off x="8355435" y="5010831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 err="1"/>
              <a:t>התמשקות</a:t>
            </a:r>
            <a:r>
              <a:rPr lang="he-IL" sz="1100" b="1" dirty="0"/>
              <a:t> עם יומן גוגל- </a:t>
            </a:r>
            <a:r>
              <a:rPr lang="he-IL" sz="1100" dirty="0"/>
              <a:t>אופציה למשתמש להוסיף ליומן את התאריך המאוחר ביותר להחזיר את הספר</a:t>
            </a:r>
            <a:r>
              <a:rPr lang="en-US" sz="1100" b="1" dirty="0"/>
              <a:t> </a:t>
            </a:r>
            <a:endParaRPr lang="he-IL" sz="1100" b="1" dirty="0"/>
          </a:p>
        </p:txBody>
      </p:sp>
    </p:spTree>
    <p:extLst>
      <p:ext uri="{BB962C8B-B14F-4D97-AF65-F5344CB8AC3E}">
        <p14:creationId xmlns:p14="http://schemas.microsoft.com/office/powerpoint/2010/main" val="12263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ángulo 8">
            <a:extLst>
              <a:ext uri="{FF2B5EF4-FFF2-40B4-BE49-F238E27FC236}">
                <a16:creationId xmlns:a16="http://schemas.microsoft.com/office/drawing/2014/main" id="{B975CD6A-635E-1A3D-C43A-7F4047FFF9E4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ספרייה </a:t>
            </a:r>
            <a:r>
              <a:rPr lang="en-US" sz="4800" b="1" dirty="0">
                <a:cs typeface="Arial" panose="020B0604020202020204" pitchFamily="34" charset="0"/>
              </a:rPr>
              <a:t> Vs</a:t>
            </a:r>
            <a:r>
              <a:rPr lang="he-IL" sz="4800" b="1" dirty="0">
                <a:cs typeface="Arial" panose="020B0604020202020204" pitchFamily="34" charset="0"/>
              </a:rPr>
              <a:t>אפליקצייה </a:t>
            </a:r>
            <a:endParaRPr lang="es-ES" sz="4800" b="1" dirty="0">
              <a:cs typeface="Arial" panose="020B0604020202020204" pitchFamily="34" charset="0"/>
            </a:endParaRPr>
          </a:p>
        </p:txBody>
      </p:sp>
      <p:graphicFrame>
        <p:nvGraphicFramePr>
          <p:cNvPr id="73" name="Table 3">
            <a:extLst>
              <a:ext uri="{FF2B5EF4-FFF2-40B4-BE49-F238E27FC236}">
                <a16:creationId xmlns:a16="http://schemas.microsoft.com/office/drawing/2014/main" id="{796284B7-7995-1B42-5C70-9404C8948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738991"/>
              </p:ext>
            </p:extLst>
          </p:nvPr>
        </p:nvGraphicFramePr>
        <p:xfrm>
          <a:off x="3348310" y="1369190"/>
          <a:ext cx="5495379" cy="513650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831793">
                  <a:extLst>
                    <a:ext uri="{9D8B030D-6E8A-4147-A177-3AD203B41FA5}">
                      <a16:colId xmlns:a16="http://schemas.microsoft.com/office/drawing/2014/main" val="3381315313"/>
                    </a:ext>
                  </a:extLst>
                </a:gridCol>
                <a:gridCol w="1831793">
                  <a:extLst>
                    <a:ext uri="{9D8B030D-6E8A-4147-A177-3AD203B41FA5}">
                      <a16:colId xmlns:a16="http://schemas.microsoft.com/office/drawing/2014/main" val="1910775761"/>
                    </a:ext>
                  </a:extLst>
                </a:gridCol>
                <a:gridCol w="1831793">
                  <a:extLst>
                    <a:ext uri="{9D8B030D-6E8A-4147-A177-3AD203B41FA5}">
                      <a16:colId xmlns:a16="http://schemas.microsoft.com/office/drawing/2014/main" val="2184399734"/>
                    </a:ext>
                  </a:extLst>
                </a:gridCol>
              </a:tblGrid>
              <a:tr h="587538">
                <a:tc>
                  <a:txBody>
                    <a:bodyPr/>
                    <a:lstStyle/>
                    <a:p>
                      <a:pPr algn="ctr"/>
                      <a:r>
                        <a:rPr lang="he-IL" sz="1600" b="1" dirty="0"/>
                        <a:t>ספרייה 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1" dirty="0"/>
                        <a:t>אפליקציה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dirty="0"/>
                        <a:t>תכונות</a:t>
                      </a:r>
                      <a:endParaRPr 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078163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מגוון ספרים רחב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51557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גישה ללא עלות נוספת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709744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נגישות מרחוק 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187631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זמני המתנה קצרים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38229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גישה לכלל הספרים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988328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גישה לספריות שונות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221159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הוצאות קבועות (ספרייה)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272019"/>
                  </a:ext>
                </a:extLst>
              </a:tr>
            </a:tbl>
          </a:graphicData>
        </a:graphic>
      </p:graphicFrame>
      <p:pic>
        <p:nvPicPr>
          <p:cNvPr id="74" name="Graphic 13" descr="Badge Tick1 with solid fill">
            <a:extLst>
              <a:ext uri="{FF2B5EF4-FFF2-40B4-BE49-F238E27FC236}">
                <a16:creationId xmlns:a16="http://schemas.microsoft.com/office/drawing/2014/main" id="{180DAECA-C443-1B80-AEC6-04304B249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3255" y="4004914"/>
            <a:ext cx="479718" cy="479718"/>
          </a:xfrm>
          <a:prstGeom prst="rect">
            <a:avLst/>
          </a:prstGeom>
        </p:spPr>
      </p:pic>
      <p:pic>
        <p:nvPicPr>
          <p:cNvPr id="80" name="Graphic 53" descr="Badge Cross with solid fill">
            <a:extLst>
              <a:ext uri="{FF2B5EF4-FFF2-40B4-BE49-F238E27FC236}">
                <a16:creationId xmlns:a16="http://schemas.microsoft.com/office/drawing/2014/main" id="{69A1A53C-D83B-2CF1-9474-A2581A6A1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4006447"/>
            <a:ext cx="479718" cy="479718"/>
          </a:xfrm>
          <a:prstGeom prst="rect">
            <a:avLst/>
          </a:prstGeom>
        </p:spPr>
      </p:pic>
      <p:pic>
        <p:nvPicPr>
          <p:cNvPr id="90" name="Graphic 13" descr="Badge Tick1 with solid fill">
            <a:extLst>
              <a:ext uri="{FF2B5EF4-FFF2-40B4-BE49-F238E27FC236}">
                <a16:creationId xmlns:a16="http://schemas.microsoft.com/office/drawing/2014/main" id="{CB2E1269-3E38-D88D-9B6E-A1A88E2C8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5822" y="2032072"/>
            <a:ext cx="479718" cy="479718"/>
          </a:xfrm>
          <a:prstGeom prst="rect">
            <a:avLst/>
          </a:prstGeom>
        </p:spPr>
      </p:pic>
      <p:pic>
        <p:nvPicPr>
          <p:cNvPr id="96" name="Graphic 13" descr="Badge Tick1 with solid fill">
            <a:extLst>
              <a:ext uri="{FF2B5EF4-FFF2-40B4-BE49-F238E27FC236}">
                <a16:creationId xmlns:a16="http://schemas.microsoft.com/office/drawing/2014/main" id="{2E415763-EA3D-E0A1-6421-2D6A168D4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3255" y="3346040"/>
            <a:ext cx="479718" cy="479718"/>
          </a:xfrm>
          <a:prstGeom prst="rect">
            <a:avLst/>
          </a:prstGeom>
        </p:spPr>
      </p:pic>
      <p:pic>
        <p:nvPicPr>
          <p:cNvPr id="97" name="Graphic 53" descr="Badge Cross with solid fill">
            <a:extLst>
              <a:ext uri="{FF2B5EF4-FFF2-40B4-BE49-F238E27FC236}">
                <a16:creationId xmlns:a16="http://schemas.microsoft.com/office/drawing/2014/main" id="{55DD0D48-0D80-4AC0-E844-07369AC0B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3306152"/>
            <a:ext cx="479718" cy="479718"/>
          </a:xfrm>
          <a:prstGeom prst="rect">
            <a:avLst/>
          </a:prstGeom>
        </p:spPr>
      </p:pic>
      <p:pic>
        <p:nvPicPr>
          <p:cNvPr id="98" name="Graphic 13" descr="Badge Tick1 with solid fill">
            <a:extLst>
              <a:ext uri="{FF2B5EF4-FFF2-40B4-BE49-F238E27FC236}">
                <a16:creationId xmlns:a16="http://schemas.microsoft.com/office/drawing/2014/main" id="{58502E0D-6E90-05D0-4EC3-43FDD9A3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5822" y="2690946"/>
            <a:ext cx="479718" cy="479718"/>
          </a:xfrm>
          <a:prstGeom prst="rect">
            <a:avLst/>
          </a:prstGeom>
        </p:spPr>
      </p:pic>
      <p:pic>
        <p:nvPicPr>
          <p:cNvPr id="99" name="Graphic 13" descr="Badge Tick1 with solid fill">
            <a:extLst>
              <a:ext uri="{FF2B5EF4-FFF2-40B4-BE49-F238E27FC236}">
                <a16:creationId xmlns:a16="http://schemas.microsoft.com/office/drawing/2014/main" id="{3CAE2FBC-45E0-D437-CD3A-6799F57D7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892" y="2700272"/>
            <a:ext cx="479718" cy="479718"/>
          </a:xfrm>
          <a:prstGeom prst="rect">
            <a:avLst/>
          </a:prstGeom>
        </p:spPr>
      </p:pic>
      <p:pic>
        <p:nvPicPr>
          <p:cNvPr id="100" name="Graphic 13" descr="Badge Tick1 with solid fill">
            <a:extLst>
              <a:ext uri="{FF2B5EF4-FFF2-40B4-BE49-F238E27FC236}">
                <a16:creationId xmlns:a16="http://schemas.microsoft.com/office/drawing/2014/main" id="{F89F68AC-4B7B-0973-35E2-073E342B4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0524" y="4667796"/>
            <a:ext cx="479718" cy="479718"/>
          </a:xfrm>
          <a:prstGeom prst="rect">
            <a:avLst/>
          </a:prstGeom>
        </p:spPr>
      </p:pic>
      <p:pic>
        <p:nvPicPr>
          <p:cNvPr id="101" name="Graphic 53" descr="Badge Cross with solid fill">
            <a:extLst>
              <a:ext uri="{FF2B5EF4-FFF2-40B4-BE49-F238E27FC236}">
                <a16:creationId xmlns:a16="http://schemas.microsoft.com/office/drawing/2014/main" id="{56649825-F6DB-9F15-527D-AC750CDDC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4667796"/>
            <a:ext cx="479718" cy="479718"/>
          </a:xfrm>
          <a:prstGeom prst="rect">
            <a:avLst/>
          </a:prstGeom>
        </p:spPr>
      </p:pic>
      <p:pic>
        <p:nvPicPr>
          <p:cNvPr id="102" name="Graphic 53" descr="Badge Cross with solid fill">
            <a:extLst>
              <a:ext uri="{FF2B5EF4-FFF2-40B4-BE49-F238E27FC236}">
                <a16:creationId xmlns:a16="http://schemas.microsoft.com/office/drawing/2014/main" id="{EC80BE03-BCE7-8799-9076-8E480F980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1776" y="2034669"/>
            <a:ext cx="479718" cy="479718"/>
          </a:xfrm>
          <a:prstGeom prst="rect">
            <a:avLst/>
          </a:prstGeom>
        </p:spPr>
      </p:pic>
      <p:pic>
        <p:nvPicPr>
          <p:cNvPr id="103" name="Graphic 13" descr="Badge Tick1 with solid fill">
            <a:extLst>
              <a:ext uri="{FF2B5EF4-FFF2-40B4-BE49-F238E27FC236}">
                <a16:creationId xmlns:a16="http://schemas.microsoft.com/office/drawing/2014/main" id="{01454B58-05F6-F407-3E2D-9721CC670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3255" y="5330678"/>
            <a:ext cx="479718" cy="479718"/>
          </a:xfrm>
          <a:prstGeom prst="rect">
            <a:avLst/>
          </a:prstGeom>
        </p:spPr>
      </p:pic>
      <p:pic>
        <p:nvPicPr>
          <p:cNvPr id="104" name="Graphic 53" descr="Badge Cross with solid fill">
            <a:extLst>
              <a:ext uri="{FF2B5EF4-FFF2-40B4-BE49-F238E27FC236}">
                <a16:creationId xmlns:a16="http://schemas.microsoft.com/office/drawing/2014/main" id="{556A6B7E-316E-35D7-E108-C110E70B6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5330678"/>
            <a:ext cx="479718" cy="479718"/>
          </a:xfrm>
          <a:prstGeom prst="rect">
            <a:avLst/>
          </a:prstGeom>
        </p:spPr>
      </p:pic>
      <p:pic>
        <p:nvPicPr>
          <p:cNvPr id="105" name="Graphic 53" descr="Badge Cross with solid fill">
            <a:extLst>
              <a:ext uri="{FF2B5EF4-FFF2-40B4-BE49-F238E27FC236}">
                <a16:creationId xmlns:a16="http://schemas.microsoft.com/office/drawing/2014/main" id="{1458C1C8-303A-12A7-4784-C97BABEDF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0524" y="5918087"/>
            <a:ext cx="479718" cy="479718"/>
          </a:xfrm>
          <a:prstGeom prst="rect">
            <a:avLst/>
          </a:prstGeom>
        </p:spPr>
      </p:pic>
      <p:pic>
        <p:nvPicPr>
          <p:cNvPr id="106" name="Graphic 13" descr="Badge Tick1 with solid fill">
            <a:extLst>
              <a:ext uri="{FF2B5EF4-FFF2-40B4-BE49-F238E27FC236}">
                <a16:creationId xmlns:a16="http://schemas.microsoft.com/office/drawing/2014/main" id="{FA3062F6-F106-41E1-F5CA-D5D209DF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892" y="5918087"/>
            <a:ext cx="479718" cy="4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49601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עמודי התחברות והרשמה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מסכי חיפוש 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מסכי חיפוש והשאלת ספר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חיבור ל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FIREBASE</a:t>
            </a: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כפיר זילברנגל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803275" y="2310759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ראש צוות | מתכנת 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מציין מיקום של תמונה 4">
            <a:extLst>
              <a:ext uri="{FF2B5EF4-FFF2-40B4-BE49-F238E27FC236}">
                <a16:creationId xmlns:a16="http://schemas.microsoft.com/office/drawing/2014/main" id="{19B7D8B1-DFFC-42EA-8B39-C49C917797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93" r="20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070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 פרופיל אדמין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עריכת פרופיל אדמין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עריכת ספר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צפייה בספרים מושאלים של האדמין</a:t>
            </a: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רועי עופר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מציין מיקום של תמונה 12" descr="תמונה שמכילה אדם, בתוך מבנה, מחשב נייד, מחשב&#10;&#10;התיאור נוצר באופן אוטומטי">
            <a:extLst>
              <a:ext uri="{FF2B5EF4-FFF2-40B4-BE49-F238E27FC236}">
                <a16:creationId xmlns:a16="http://schemas.microsoft.com/office/drawing/2014/main" id="{56FEBAC1-808F-2EC7-80E0-4FBDA69FC1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193" r="20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2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2211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אחראי על כלל העיצובים באפליקציה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 הצגת ספרים בספרייה של האדמין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הוספת ספר חדש לספרייה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מסכי כניסה- סליידרים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תומר גוזלן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מציין מיקום של תמונה 4" descr="תמונה שמכילה אדם, לבוש, מחשב נייד, מחשב&#10;&#10;התיאור נוצר באופן אוטומטי">
            <a:extLst>
              <a:ext uri="{FF2B5EF4-FFF2-40B4-BE49-F238E27FC236}">
                <a16:creationId xmlns:a16="http://schemas.microsoft.com/office/drawing/2014/main" id="{30EE3445-5165-1077-F883-13AFAFBC39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31" b="99600" l="10000" r="90000">
                        <a14:foregroundMark x1="33509" y1="16154" x2="25789" y2="15231"/>
                        <a14:foregroundMark x1="25789" y1="15231" x2="30487" y2="9046"/>
                        <a14:foregroundMark x1="30487" y1="9046" x2="39474" y2="7662"/>
                        <a14:foregroundMark x1="39474" y1="7662" x2="42456" y2="13877"/>
                        <a14:foregroundMark x1="42456" y1="13877" x2="42593" y2="18185"/>
                        <a14:foregroundMark x1="42242" y1="18585" x2="31267" y2="13985"/>
                        <a14:foregroundMark x1="31267" y1="13985" x2="31267" y2="13985"/>
                        <a14:foregroundMark x1="25107" y1="12369" x2="43606" y2="13446"/>
                        <a14:foregroundMark x1="29552" y1="11969" x2="38129" y2="11831"/>
                        <a14:foregroundMark x1="38129" y1="11831" x2="38129" y2="11831"/>
                        <a14:foregroundMark x1="30078" y1="31569" x2="23626" y2="36923"/>
                        <a14:foregroundMark x1="23626" y1="36923" x2="19454" y2="44308"/>
                        <a14:foregroundMark x1="19454" y1="44308" x2="19103" y2="51046"/>
                        <a14:foregroundMark x1="19103" y1="51046" x2="14893" y2="44862"/>
                        <a14:foregroundMark x1="14893" y1="44862" x2="14542" y2="38446"/>
                        <a14:foregroundMark x1="14542" y1="38446" x2="26823" y2="27246"/>
                        <a14:foregroundMark x1="11053" y1="47123" x2="10526" y2="60385"/>
                        <a14:foregroundMark x1="10526" y1="60385" x2="10526" y2="60385"/>
                        <a14:foregroundMark x1="11228" y1="60385" x2="17914" y2="42800"/>
                        <a14:foregroundMark x1="17914" y1="42800" x2="17914" y2="42800"/>
                        <a14:foregroundMark x1="13626" y1="39154" x2="11053" y2="48477"/>
                        <a14:foregroundMark x1="11053" y1="48477" x2="11053" y2="48477"/>
                        <a14:foregroundMark x1="10526" y1="47262" x2="10526" y2="47262"/>
                        <a14:foregroundMark x1="18928" y1="85000" x2="18928" y2="93330"/>
                        <a14:foregroundMark x1="43275" y1="11692" x2="36901" y2="8046"/>
                        <a14:foregroundMark x1="36901" y1="8046" x2="28869" y2="8308"/>
                        <a14:foregroundMark x1="28869" y1="8308" x2="37076" y2="6477"/>
                        <a14:foregroundMark x1="37076" y1="6477" x2="43411" y2="10338"/>
                        <a14:foregroundMark x1="43411" y1="10338" x2="43645" y2="17000"/>
                        <a14:foregroundMark x1="43645" y1="17000" x2="30039" y2="65354"/>
                        <a14:foregroundMark x1="30039" y1="65354" x2="28538" y2="81938"/>
                        <a14:foregroundMark x1="28538" y1="81938" x2="21637" y2="88862"/>
                        <a14:foregroundMark x1="18628" y1="96779" x2="18070" y2="98246"/>
                        <a14:foregroundMark x1="21637" y1="88862" x2="19516" y2="94443"/>
                        <a14:foregroundMark x1="20825" y1="96921" x2="26959" y2="93969"/>
                        <a14:foregroundMark x1="19363" y1="97624" x2="20252" y2="97196"/>
                        <a14:foregroundMark x1="18070" y1="98246" x2="18724" y2="97931"/>
                        <a14:foregroundMark x1="26959" y1="93969" x2="49103" y2="94631"/>
                        <a14:foregroundMark x1="49103" y1="94631" x2="57212" y2="98108"/>
                        <a14:foregroundMark x1="57212" y1="98108" x2="57505" y2="99600"/>
                        <a14:backgroundMark x1="17914" y1="85800" x2="18109" y2="92462"/>
                        <a14:backgroundMark x1="18109" y1="92462" x2="22027" y2="99877"/>
                        <a14:backgroundMark x1="17914" y1="92831" x2="18070" y2="86123"/>
                        <a14:backgroundMark x1="18070" y1="86123" x2="19103" y2="98492"/>
                        <a14:backgroundMark x1="19103" y1="98492" x2="18928" y2="97708"/>
                      </a14:backgroundRemoval>
                    </a14:imgEffect>
                  </a14:imgLayer>
                </a14:imgProps>
              </a:ext>
            </a:extLst>
          </a:blip>
          <a:srcRect t="5877" b="5877"/>
          <a:stretch>
            <a:fillRect/>
          </a:stretch>
        </p:blipFill>
        <p:spPr>
          <a:xfrm>
            <a:off x="6096000" y="-423240"/>
            <a:ext cx="6847216" cy="7657255"/>
          </a:xfrm>
          <a:noFill/>
        </p:spPr>
      </p:pic>
    </p:spTree>
    <p:extLst>
      <p:ext uri="{BB962C8B-B14F-4D97-AF65-F5344CB8AC3E}">
        <p14:creationId xmlns:p14="http://schemas.microsoft.com/office/powerpoint/2010/main" val="133861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הצגת ספרים מושאלים של המשתמש 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החזרת ספר לספרייה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דיאגרמות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UML</a:t>
            </a: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להמחשת האפליקציה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אלעד לסטר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 במיל'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מציין מיקום של תמונה 4" descr="תמונה שמכילה מחשב, אדם, איש, לבוש&#10;&#10;התיאור נוצר באופן אוטומטי">
            <a:extLst>
              <a:ext uri="{FF2B5EF4-FFF2-40B4-BE49-F238E27FC236}">
                <a16:creationId xmlns:a16="http://schemas.microsoft.com/office/drawing/2014/main" id="{0374D651-75A7-5B97-47B3-E99E01064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2" b="89995" l="25128" r="79587">
                        <a14:foregroundMark x1="66721" y1="87500" x2="74123" y2="58388"/>
                        <a14:foregroundMark x1="74123" y1="58388" x2="74799" y2="58388"/>
                        <a14:foregroundMark x1="71729" y1="55784" x2="79605" y2="56716"/>
                        <a14:foregroundMark x1="25548" y1="70641" x2="25146" y2="79112"/>
                        <a14:foregroundMark x1="25146" y1="79112" x2="27193" y2="83361"/>
                        <a14:foregroundMark x1="46089" y1="12116" x2="50512" y2="8882"/>
                        <a14:foregroundMark x1="50512" y1="8882" x2="55117" y2="10526"/>
                        <a14:foregroundMark x1="55117" y1="10526" x2="46071" y2="10239"/>
                        <a14:foregroundMark x1="44960" y1="11524" x2="47515" y2="14720"/>
                        <a14:foregroundMark x1="47515" y1="14720" x2="47515" y2="14556"/>
                        <a14:backgroundMark x1="46400" y1="10417" x2="45779" y2="10581"/>
                        <a14:backgroundMark x1="46199" y1="9512" x2="42215" y2="14117"/>
                        <a14:backgroundMark x1="42215" y1="14117" x2="47058" y2="8004"/>
                        <a14:backgroundMark x1="47058" y1="8004" x2="43330" y2="10417"/>
                        <a14:backgroundMark x1="45066" y1="8745" x2="44664" y2="10883"/>
                      </a14:backgroundRemoval>
                    </a14:imgEffect>
                  </a14:imgLayer>
                </a14:imgProps>
              </a:ext>
            </a:extLst>
          </a:blip>
          <a:srcRect l="20193" r="20193"/>
          <a:stretch>
            <a:fillRect/>
          </a:stretch>
        </p:blipFill>
        <p:spPr>
          <a:xfrm>
            <a:off x="5933365" y="914400"/>
            <a:ext cx="6132512" cy="6858000"/>
          </a:xfrm>
        </p:spPr>
      </p:pic>
    </p:spTree>
    <p:extLst>
      <p:ext uri="{BB962C8B-B14F-4D97-AF65-F5344CB8AC3E}">
        <p14:creationId xmlns:p14="http://schemas.microsoft.com/office/powerpoint/2010/main" val="123692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86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 פרופיל משתמש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עריכת פרופיל משתמש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הסרת ספר מהספרייה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דוד שטרן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 במיל'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מציין מיקום של תמונה 12">
            <a:extLst>
              <a:ext uri="{FF2B5EF4-FFF2-40B4-BE49-F238E27FC236}">
                <a16:creationId xmlns:a16="http://schemas.microsoft.com/office/drawing/2014/main" id="{41C9DBC4-EEBD-43E9-90F0-188BB45352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621" r="19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37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3473</TotalTime>
  <Words>1616</Words>
  <Application>Microsoft Office PowerPoint</Application>
  <PresentationFormat>מסך רחב</PresentationFormat>
  <Paragraphs>245</Paragraphs>
  <Slides>33</Slides>
  <Notes>16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33</vt:i4>
      </vt:variant>
    </vt:vector>
  </HeadingPairs>
  <TitlesOfParts>
    <vt:vector size="40" baseType="lpstr">
      <vt:lpstr>Arial</vt:lpstr>
      <vt:lpstr>Calibri</vt:lpstr>
      <vt:lpstr>Fira Sans Extra Condensed</vt:lpstr>
      <vt:lpstr>JetBrains Mono</vt:lpstr>
      <vt:lpstr>Roboto</vt:lpstr>
      <vt:lpstr>Söhne</vt:lpstr>
      <vt:lpstr>Diseño personalizado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USER</cp:lastModifiedBy>
  <cp:revision>186</cp:revision>
  <dcterms:created xsi:type="dcterms:W3CDTF">2019-06-04T18:27:26Z</dcterms:created>
  <dcterms:modified xsi:type="dcterms:W3CDTF">2024-02-29T14:43:45Z</dcterms:modified>
</cp:coreProperties>
</file>